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presProps" Target="presProps.xml"/>
  <Relationship Id="rId162" Type="http://schemas.openxmlformats.org/officeDocument/2006/relationships/viewProps" Target="viewProps.xml"/>
  <Relationship Id="rId16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6492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157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158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législatives fédérales 1919 (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2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5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ouvrier en Grande-Bretagne (1284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1 2012 at 1:01:04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ine des hommes : les métiers blessé (1285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1 2012 at 4:01:11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terprétations de la guerre (1310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4:01:47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et résolution de l'Internationale communiste (1325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2 at 10:01:57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dustrie russe et la révolution (1442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10:02:25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 sais tout : magazine de l'activité et de l'énergie nationale (1444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2:02:35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ffaire peau-de-balle : la machine à galoper (1444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2:02:22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ocuments secrets des archives du ministère des affaires étrangères de Russie publiés par les Bolchéviks (1448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2 at 2:02:36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"mécanique" de la vie (1465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11:02:47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 va le ruisseau (14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0 2012 at 10:02:21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 va le ruisseau (1473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0 2012 at 10:02:59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mpérialisme économique allemand (1483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2 at 3:02:42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cette ou le plus jeune détective du monde (1497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0:02:51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bas la peine de mort ! (1509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0:03:12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vagabonds de la gloire. III : matelots aériens (printemps 1916 - automne 1917) (1525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3:03:36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ngo (15300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4:03:33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 rendu officiel du Congrès extraordinaire de Noël tenu les 25 et 26 décembre 1918 (15615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1:03:47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1919 (15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1:03:48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de-mecum du propagandiste socialiste (1567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12:03:42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rnard l'ours et la torpédo camionnette (1611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6 2012 at 3:04:26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ands petits belges (1699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12 at 11:05:58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ands petits belges ; Histériques de Lourdes ; Soleil des Pays-Bas ; C'étaient deux all'mands... (1702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9:05:23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de droit pénal et de criminologie (1708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2 at 2:05:21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de Tolstoï (1713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11:05:08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idences sur l'amitié des tranchées (1715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2 at 9:05:39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tériaux d'une théorie du prolétariat (1758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9:06:04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lexions sur la violence (1758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9:06:06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émoignage : souvenirs d'un journaliste français de Belgique (17589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10:06:18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lgré ceux qui tombent !... (1759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11:06:04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olchévisme ou socialisme ? (1775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9:06:38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ngt lettres de Léon Trotsky (1796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11:07:22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en Bavière (novembre 1918) : discours et proclamations (1941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2 at 11:09:50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âtre. Tome II (1969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8 2012 at 9:10:02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d'un provincial ou les propos du conseiller Eudoxe (1970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8 2012 at 1:10:54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nquante mois d'occupation allemande (1987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2 at 11:10:41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ziabreforme oder revolution ? (2007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2 at 10:10:08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ssenstreik Partei und  Gewerkschaften (2007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2 at 11:10:06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x semaines en Russie en 1919 (2010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0 2012 at 10:10:17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u Secrétaire fédéral pour les années 1913 à 1918 (203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2 at 11:11:20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nivellement des jouissances (2056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12:11:12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bolchéviki (1917-1919) : faits - documents - commentaires (2111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12:12:42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arche au socialisme (2113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9:12:24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de politique positive : basé sur L'énergétique sociale de Solvay avec tableau de synthèse sociale (2298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6 2013 at 9:02:30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'économie politique : tome II (2894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3 at 8:12:46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écrivain (3326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45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générale et anecdotique de la Guerre de 1914 (3578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4 at 2:12:05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êve et l'action (259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9:05:06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Jadot (2653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7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ançois Van Belle (26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9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secours : S.O.S. (2593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10:05:03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de politique positive d'après Solvay (2830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9:08:17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mité des forges contre la nation : le bassin de Briey : discours pronnoncés aux séances de la chambre des députés des 24 janvier et 1er février 1919 (2833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11:08:01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arche au socialisme (2836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2:08:45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xte de la convention d'Armistice du 11 novembre 1918 (2865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7 2009 at 9:08:2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ussie bolchéviste : la doctrine, les hommes, la propriété, le régime industriel, politique intérieure et extérieure : textes officiels (2596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0:05:12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yez maudits, bolcheviks (3213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3:01:44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terme au Congo Belge : notes sur la vie coloniale : 1916-1918 (3265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escroquerie politique en Belgique : l'activisme en Belgique par un spectateur (3266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 maintenant, place au peuple ! (3266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la démocratie nouvelle (3266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pays du taylorisme (3273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estauration économique et financière : considérations générales et particulières sur les Affaires fiinancières et les valeurs (3276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surrection : la grande patrie gallo-romaine, le Rhin, bouclier contre les barbares, le devoir des Belges devant la civilisation latine (3276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Maestricht et du Limbourg cédé (3277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ques pages d'histoire locale pendant la guerre : une campagne de haine (3277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Robert Halleux (263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9 2009 at 1:06:51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mmortelle mêlée : essai sur l'épopée militaire belge (1914) (3277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erres et Sociétés des Nations (3277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ans la mêlée (3277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urie allemende dans l'Entre-Sambre-et-Meuse : journées des 23, 24, 25 & 26 août 1914 (3277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pansion allemande hors d'Europe : Etats-Unis, Brésil, Chantoung, Afrique du Sud (327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impôts en Belgique, précédée d'un aperçu général de l'évolution fiscale (3279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hefs socialistes pendant la guerre (3279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érité sur les Bolcheviki : documents et notes d'un témoin (3280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jourd'hui : étude pour l'après-guerre économique (3280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nouvelle (328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des moyens de transport : voyageurs, lettres, marchandises (328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ains propres : essai d'éducation sans dogme (328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se réalisera le Socialisme (328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e travail des femmes et des enfants et sur les conventions de Berne de 1906 (3288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çons morales de la guerre (328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aires des lois belges de réparation des dommages de guerre (603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1 at 4:03:42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et le Socialisme  (74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1 at 12:05:20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 penser du bolchévisme ? (779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1 at 10:06:30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unérailles de Monsieur Antoine Delporte : échevin (834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5 2011 at 10:07:11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tantin Meunier (909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4 2011 at 9:08:19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ux années en Ukraine (1917-1919) (962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1 at 2:09:04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vilisation 1914-1917 (965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6 2011 at 11:09:18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s le joug : poèmes : 1914-1918 (9815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1 at 4:09:10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s... sur l'Yser (98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4 2011 at 10:09:46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écule des Poilus de la Grande guerre : guide pratique (10280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1 at 2:10:12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ges choisies des auteurs contemporains (1040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1 at 2:10:46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ande crise (1075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4 2011 at 1:10:58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llectivisme : conférence à la société d'études économiques et politiques de Bruxelles sous la présidence de Montefiore Levy, le 7 mars 1894 (1150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1 at 4:11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Ypres et les batailles d'Ypres (1151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1 at 2:11:40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nouvelle (11702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2:11:09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 du 10 mai sur la réparation des dommages résultant des faits de la guerre : commentaire théoriques et pratique (1170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:11:19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ques spects de la question des langues en Belgique (1230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11:12:48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. Vermeersch - J. Latin (265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04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férences (127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7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158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2024-05-02T06:56:45Z</dcterms:created>
  <dcterms:modified xsi:type="dcterms:W3CDTF">2024-05-02T06:56:45Z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