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presProps" Target="presProps.xml"/>
  <Relationship Id="rId157" Type="http://schemas.openxmlformats.org/officeDocument/2006/relationships/viewProps" Target="viewProps.xml"/>
  <Relationship Id="rId15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90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6687_ca_object_representations_media_602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5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24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u 1er mai en province de Liège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les améliorations sociales décidées dans le cadre de l'élaboration du Budget 1991 (2103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 - budget après le conclave budgétaire de juillet 1991 (Ministère du budget) (21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I - projet sur le Prêt de la Sécurité Sociale (210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Tchécoslovaquie: la "révolution velours" (210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Bulgarie: "il faut que la bête meure..." (210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la Hongrie, un pays d'Europe Centrale? (210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interrogations sur l'avenir des relations CEE-COMECON (210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1 (sept.- oct. 1990) (210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itorial (210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210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à visage urbain (21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q et les nouvelles tensions dans le Golfe (21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Golfe (21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2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u Golf et pétrole (210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tescence du Pacte de Varsovie (210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2 (nov.- déc. 1990) (2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 César De Paepe (210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ogne ou la fin des illusions (210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a pollution par le bruit: les socialistes sur tous les fronts (2104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fusionner l'UEO avec la CE? (210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européanisation croissante des questions de sécurité et de défense (2104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Charte de Paris pour une nouvelles Europe (210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rence de Madrid des leaders socialistes de la CEE (2104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5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déclarations des leaders socialistes à Madrid (210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2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ts et développement du sport pour tous dans le conteste international (2104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ongrès des socialistes wallons (210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guide des grands travaux inutiles (211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0:12:3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 au féminin (22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4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finances communales : dans l'évolution économique, financière et sociale de la Belgique : 1918-1985. Tome 1 (22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2:02:2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1er Mai en Province de Liège (25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4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tlantique à l'Oural : l'après-communisme (29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4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357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9:12:2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n liberté (411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:0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4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0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313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2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et au Grand-Duché de Luxembourg 1990-1991 [encyclopédie biographique] (313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2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ssé, faisons table garnie : actes du colloque "Ensemble sur les traces de notre mémoire" CGER "Ville Basse" - Charleroi, 6 mai 1989 (31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0:12:5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a secreta ou règles secrètes de la maffia (320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2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41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c de l'hiver 60-61 : les grèves contre la loi unique (396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de l'Etat dans la Belgique fédérale : points d'intersection avec les budgets des communautés et des régions (40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2:09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des banques : rapport annuel 1990 (259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& citoyenneté (516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5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inuons le débat ! (7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1:06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örsta maj 100 °ar : Stockholm (1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10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0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: statistique du secteur bancaire 1989 (259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1 : les ruptures (1981-1984) (1020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2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04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68 : c'était au temps où Bruxelles contestait (112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an 2 ou cinquantes questions sur l'enseignement communautarisé (116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28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1:01:5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Bovesse : pour la défense intégrale de la Wallonie (143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10:02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144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2:02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olitiques de la Belgique et de l'Europe (14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1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452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oisirs de l'ouvrier au développement des bibliothèques (148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énnie Mittérand. 1 : Les ruptures (1981-1984) (15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geance des nations (152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53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89 (154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tié pour les femmes : nouvelles de Nivelles et d'ailleurs (158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économique (168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pour un nouveau paysage européen dans les années 90 (169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ication politique aujourd'hui (177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oos op de revers : geïllustreed geschiedenis van 1 mei in België (192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3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politiques de l'Europe des douze (19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5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fou (199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le jour où le monde a changé (2020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4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ctionnements sociaux de l'espace belge : une géographie de la société belge (20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oupes d'entreprises en Belgique : le domaine des principaux groupes privés (203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marchés boursiers en Belgique (205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jour: 100 ans de premier mai: 1890-1990 (2061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guide du travail : l'information sociale pour tous (209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7-218 (janv.- avril 1990) (210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XVIIe Congrès de l'UPSCE (210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rtunité majeure pour le mouvement socialiste (2101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uverte d'un nouveau monde (210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101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trois moments européens de l'utopie (210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crise des traditions de la gauche européene et la recherche de nouvelles voies (210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3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sentiers de l'utopie et les autoroutes de l'eutopie (210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luttes sociales et la conscience de classe: les années Renard (210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du socialisme preverti au capitalisme sauvage (210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'utopie: espace obligé du projet de société (21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ace cachée du Socialisme: l'encadrement capitaliste (210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fin de la politique (210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une politique du pire? (2102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Pierre Leroux, typographe, inventeur du Socialisme (21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in de l'histoire: une bouffonnerie (2102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9 (mai-juin 1990) (210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rquie à la recherche de la démocratie et de l'Europe (2102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Europe: et l'égalité? (21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 (210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blier la Pologne? (210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emands de l'Est, de "Wir sond das Volk" à "Wir sind ein Volk" (2102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début du changement? (210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0 (juill.-aout 1990) (21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synthèse du Conclave sur le Budget 1991 (2103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2024-04-29T06:39:54Z</dcterms:created>
  <dcterms:modified xsi:type="dcterms:W3CDTF">2024-04-29T06:39:54Z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