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6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ou la politique juste (260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2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mmigrés de l'intérieur : notes et documents préparatoires à la Convention nationale du 14 janvier 1978 : "Le Parti socialiste et les luttes des femmes" (1587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0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femmes (176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8:06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2024-05-18T13:53:52Z</dcterms:created>
  <dcterms:modified xsi:type="dcterms:W3CDTF">2024-05-18T13:53:52Z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