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presProps" Target="presProps.xml"/>
  <Relationship Id="rId97" Type="http://schemas.openxmlformats.org/officeDocument/2006/relationships/viewProps" Target="viewProps.xml"/>
  <Relationship Id="rId9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029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>
  <Relationship Id="rId1" Type="http://schemas.openxmlformats.org/officeDocument/2006/relationships/image" Target="../media/16494_ca_object_representations_media_660_large2.jpg"/>
</Relationships>

</file>

<file path=ppt/slides/_rels/slide9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92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93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jourd'hui le futur (324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10:02:38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and atlas pour le XXIe siècle (338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0 at 2:03:5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tatuaire 1997 (3730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0 at 2:06:3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ue des Flamands : le périple des migrants flamands en Wallonie. Suivi de : Le train de la honte (3960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9:09:1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ongue marche vers la régionalisation : les carnets politiques d'André Cools (1973-1979) (3961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12:09:3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des femmes dans le monde : émancipation ou oppression : un paysage contrasté (3961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2:09:1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ses immigrés : les politiques manquées (2140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12:04:30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cause des femmes (3962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3:09:1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uver l'or belge : la mission du Capitaine Georges Truffaut en Afrique occidentale (août-septembre 1940) (396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4:09:5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e Fluche : et le mouvement ouvrier verviétois sous Léopold II (3964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3:09:1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iècle de solidarité : 1898-1998 :  histoire du syndicat socialiste (4138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1:11:1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syndicale : entre désir et réalité : essai sur le syndicalisme et la construction européenne à l'aube du XXIe siècle (799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4:06:2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1997 (2591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2:05:5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noir du communisme : crimes, terreur et répression (800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10:06:22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97-1997 : cent ans d'histoire de la Maison du Peuple de Beyne-Heusay (804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9 2011 at 10:06:3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entité wallonne : essai sur l'affirmation politique de la Wallonie (XIX - XXèmes siècles) (9019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11 at 9:08:5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roit de vote et d'éligibilité pour les immigrés : et quelques autres problèmes les et nous concernant (124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11 at 11:12:2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unnels de Jumet : les meutres d'enfants et le malaise belge (13341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2 at 11:01:0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hiers d'un commissaire : les coulisses de la commission Dutroux (1337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2:02:45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 n'étais pas fait pour cela : 50 ans de vie politique à Liège et ailleurs (15332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12:03:2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.E.R. (2594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1:05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duction et distribution de l'eau en Région wallonne (1672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0:05:1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io Di Rupo : de la chrysalide au papillon (1729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4:05:47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ouvrier socialiste et son développement en Belgique (1730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9:05:06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topia e riforma in Russia 1800-1917 il fondo russo della biblioteca Feltrinelli (1804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2:07:30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râce-Hollogne, chronique d'une fusion volontaire (2053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11:11:16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ctionnaire géopolitique des Etats 98 (2086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4:12:1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e Harmel - Arthur Haulot : pari pour l'homme : réflexions à l'aube du XXIe siècle (208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1:12:0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autre histoire des belges (2232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5 2013 at 10:02:5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wallon : 1998 (2256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9:02:57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 poésie et propagande : Charles Plisnier et les choeurs parlés en Belgique (228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3 at 3:02:4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stème bancaire belge (259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8:05:36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erre et paix scolaires : 1950-1958 (22881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3 at 3:02:1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nton de Bassenge : une cantonale pour quoi faire ? (261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13 at 9:07:11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ento communal 1998 : base de données (28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3 at 4:11:3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bert Frère : le fils du marchand de clous (2911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3:12:18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: de l'anecdote à l'institution (2916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1:12:1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(291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3 at 11:12:3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uit la vie (la) (356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:11:0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t sur les pensions : le vade-mecum de la pension légale. (3578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3:12:54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dolescence (378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2:04:08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vortement (378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2:04:4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ducation (3786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24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enfance (378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5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extrême droite en Belgique (3786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07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sectes (378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famille (378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(378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22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prévoyantes socialistes (378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immigration (3787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4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mutualité (378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12:04:2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o-économie (378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23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élues : une première enquête sur la signification de la représentation proportionnelle, le vote en tête de liste et la suppléance (4565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6 at 10:11:4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pitale rock 97 (ARC-C AFF DIV 0275)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2024-04-28T06:44:38Z</dcterms:created>
  <dcterms:modified xsi:type="dcterms:W3CDTF">2024-04-28T06:44:38Z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