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14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prolétaires depuis les temps les plus reculés (1250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2 at 9:01: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2024-06-26T07:00:14Z</dcterms:created>
  <dcterms:modified xsi:type="dcterms:W3CDTF">2024-06-26T07:00:14Z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