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8778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itateur (327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2024-05-04T22:26:26Z</dcterms:created>
  <dcterms:modified xsi:type="dcterms:W3CDTF">2024-05-04T22:26:26Z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