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presProps" Target="presProps.xml"/>
  <Relationship Id="rId32" Type="http://schemas.openxmlformats.org/officeDocument/2006/relationships/viewProps" Target="viewProps.xml"/>
  <Relationship Id="rId3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002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I (1675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0:05:1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II (16761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4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III (1676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4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IV (1676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12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V (1676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3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VI (16763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37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VII (1676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33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VIII (1676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IX (1676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4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X (1676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XI (1676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0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XII (1676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7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XIII (16767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7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XIV (16767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1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ntilation des mines : études théoriques et pratiques (1918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2:09:39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ristianisme et Rome (3278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et application de l'impôt sur le capital (3281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2024-05-02T21:06:50Z</dcterms:created>
  <dcterms:modified xsi:type="dcterms:W3CDTF">2024-05-02T21:06:50Z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