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74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pulaire et parlementaire de la Commune de Paris (259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3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a Révolution (326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2024-05-19T04:00:13Z</dcterms:created>
  <dcterms:modified xsi:type="dcterms:W3CDTF">2024-05-19T04:00:13Z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