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161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"Equitables pionniers" de Rochdale (1306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9:01:3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a vie chère (1746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2024-07-03T09:44:00Z</dcterms:created>
  <dcterms:modified xsi:type="dcterms:W3CDTF">2024-07-03T09:44:00Z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