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088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s ensemble ! Réflexions sur l'avenir des syndicats (3036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09 at 11:10:0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ead & roses : une autre histoire des affiches syndicales (BIB 180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2024-06-26T09:02:42Z</dcterms:created>
  <dcterms:modified xsi:type="dcterms:W3CDTF">2024-06-26T09:02:42Z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