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52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 (1905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1:09:5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ltramontanisme ou l'Eglise romaine et la société moderne (4598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12:1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2024-04-27T16:45:15Z</dcterms:created>
  <dcterms:modified xsi:type="dcterms:W3CDTF">2024-04-27T16:45:15Z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