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07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gros d'Angleterre : voyage d'études, impressions, la coopération anglaise, réflexions (327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fonde, on administre et on fait prospérer une Coopérative (3285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Coopérative Wholesale Sociéty" d'Angleterre ( le magasin coopératif de Gros Anglais ) : son organisation, ses progrès, ses institutions (32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puis un siècle : Lyon, Rochdale, Nîmes, Gand, Saint-Claude (327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opératives (328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politiques du mouvement coopératif (328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crise (328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vie chère (3285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Socialiste Belge ed demain (328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cours donné à l'Ecole socialiste du dimanche à Bruxelles en 1909 (328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2024-05-21T11:30:02Z</dcterms:created>
  <dcterms:modified xsi:type="dcterms:W3CDTF">2024-05-21T11:30:02Z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