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630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2024-05-16T08:06:01Z</dcterms:created>
  <dcterms:modified xsi:type="dcterms:W3CDTF">2024-05-16T08:06:01Z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