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91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ournant des années 1970 : Liège en effervescence (419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2024-05-02T18:41:17Z</dcterms:created>
  <dcterms:modified xsi:type="dcterms:W3CDTF">2024-05-02T18:41:17Z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