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presProps" Target="presProps.xml"/>
  <Relationship Id="rId197" Type="http://schemas.openxmlformats.org/officeDocument/2006/relationships/viewProps" Target="viewProps.xml"/>
  <Relationship Id="rId1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7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50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(13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ce dite "coupable" (1335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3:02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ôt la mort que l'URSS : le saut libérateur (133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2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bération sur l'application de la loi du 19 juillet 1945 :discours prononcé aux Chambres réunies (145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2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instituant une consultation populaire au sujet de la question royale (14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industrielle et les comités d'entreprise en Suède (147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s d'entreprise : arrêtés du Régent et circulaire du 11.01.1950 (15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1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e l'économie : arrêté royal du 27 novembre 1950 pris en exécution de la loi du 20 septembre 1948, portant sur l'organisation de l'économie et spécialement de son article 15b (1528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s d'entreprise : 13 juin 1949 : arrêté du Régent organique des Conseils d'entreprise : 13.07.1949 : arrêté du Régent organisant l'élection des délégués aux Conseils d'entreprise (1529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5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 ans de combat pour la justice sociale : 1919-1949 (154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sieurs les représentants de la presse (164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0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ienfaisance publique (commentaire pratique de la loi organique du 10 mars 1925, modifiée par celle du 8 juin 1945, ainsi que des lois spéciales d'assistance) et les grandes oeuvres médico-sociales (170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et la démocratie populaire : à propos de G. Lukacs (170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2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et les règlements d'atelier (171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3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gie (171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1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(1718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1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clefs pour la Chine : une vie de Mao Tse Toung (17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économiques et techniques de la gestion des assurances sociales : intervention de M. R. Royer au 5e Congrès de l'Institut international des finances publiques 25-26-27 septembre 1950 (172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dyssée de l'enseignement en Belgique (174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et liberté (1759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ou socialisme ? (176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1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usines aux ouvriers : discours prononcé le 26 juin 1950 à l'Assemblée nationale de la RFP de Yougoslavie suivi du texte intégral de la loi fondamentale sur la gestion des entreprises du 28 juin 1950 (177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s allocations familiales (178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0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s allocations familiales (1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0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ans en verslagen : bedrijfsjaar 1949 (180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4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enaire de l'enseignement moyen de l'Etat : 1850-1950 (199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0:10:4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banisme aux Pays-Bas et le plan national néerlandais (201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3:10:3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ble de l'aide soviétique à l'insurrection nationale yougoslave (2020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3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ocialiste pour les Etats-Unis d'Europe (203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commentaires à l'usage des chefs d'entreprise, de la loi du 20 septembre 1948 et des arrêtés d'exécution s'y rapportant (210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m du monde : les populations augmentent la terre s'épuise mangerons-nous demain ? (217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1:01:3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réussir (219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2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et l'Union soviétique (2220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4:01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et culture : manuel de l'éducation populaire. Volume II : L'organisation officielle de l'éducation populaire en Belgique, Etat, provinces et intertionalement en fonction des loisirs des travailleurs (22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1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isation (226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tions unies et la paix (226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3:02:3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: étude internationale (232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:1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usines aux ouvriers : discours prononcé le 26 juin 1950 à l'Assemblée Nationale de la R.F.P. de Yougoslavie suivi du texte intégral de la Loi Fondamentale sur la Gestion des entreprises (286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2:11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guerre : l'attitude du P.O.S.D.R vis-vis de la guerre. (357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théories économiques (4109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0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derrière le rideau de fer : au pays du mensonge déconcertant (4162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2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dendaagse waardering van Karl Marx : een bundel opstellen bijeengebracht (4163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5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économique et sociale de Karl Marx (4255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 populaire du 12 mars 1950 : ce que les témoins doivent savoir (431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3:05:5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guerre : l'attitude du Parti ouvrier social-démocrate de Russie à l'égard de la guerre (BIB 18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50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mière et la paix : discours prononcés au Congrès national de l'Union nationale des Intellectuels (U.N.I.) : 29 avril 1950 à Paris à la Maison de la Pensée (259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âyes du Tchên èt fleûrs du brouvîre (283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0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et le principe de la souveraineté du peuple dans les rapports internationaux (285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novembre 1939-mars 1940 (25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5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e la législation sociale en Suisse (287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8:08:0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, la rue (histoire non romancée des grèves de juillet 1950 et de la marche sur Bruxelles) (315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2:12:2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ond Empire (31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3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européenne (programme fédéraliste) (322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4:01:0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ières de l'urbanisme (323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1:01:0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néfaste du parti communiste dans la lutte pour l'émancipation des travailleurs (326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: l'Etat contre le Communisme (3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 et son oeuvre, bilan du marxisme (326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critique de son économie politique (326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critique de sa guerre des classes (326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rs-mai 1940 (259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0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: critique de ses huits caractères fondamentaux (326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devoirs du journaliste (326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0 (326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(327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mondiale : géographie économique. Tome 1; Produits alimentaires, matières d'origine végétale et animale (327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mondiale : géographie économique. Tome 2 : Combustibles et sources d'énergie, matières d'origine minérale, voies de communication, moyens de transport (327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sidérurgique dans le monde et son évolution économique depuis la seconde guerre mondiale (327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ocialiste : chronologie et bibliographie : Angleterre, France, Allemagne, Etats-Unis (1750-1918) (32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istributive s'impose : troisième lettre (328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sur la nature et les causes de la richesse des Nations (328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3, Le procès de la production du capital (suite) (328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4, Le procès de la production du capital (suite et fin) (32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naie et dévaluation (328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maladie invalidité (328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solidarité Georges Truffaut et René Delbrouck (328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mation et sécurité sociale (328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scolaire : congrès des 2 et 3 décembre 1950 (328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: documents (328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éma, pilote du monde moderne : ses aberrations, ses grandeurs (328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et l'éducation de base (32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commenté de la loi des finances provinciales et communales (328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Législation sociale (328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mondiale par la raison, l'équité, la justice : Plus jamais de guerre (328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paix (328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ynastie de cheminots (32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pain, la paix et la liberté: décisions du premier Congrès mondial de la C.I.S.L.Londres, novembre-décembre 1949 (409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4:11:5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ements de la législation (602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1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u Conseil économique wallon (768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2:06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es conseils de Prud'hommes (77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e la civilisation et nouvel humanisme (77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3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syndicale des travailleurs des mines de Belgique : 60 années d'action 1880-1950 (90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8:08:4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es dans l'industrie belge : recueil de 15 monographies d'enquêtes (1022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5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déenne (1025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1:10:2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reviens du Viet-Nam libre : notes de voyage (1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3:10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rale communiste (1166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2024-05-03T13:08:24Z</dcterms:created>
  <dcterms:modified xsi:type="dcterms:W3CDTF">2024-05-03T13:08:24Z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