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6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z les rescapés (4314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4:05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à tous les délégués à l’assemblée plénière fédéral (ARC-P MOT I-02A-3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 au] Citoyen Mottard (ARC-P MOT I-02B-3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2024-06-21T06:08:41Z</dcterms:created>
  <dcterms:modified xsi:type="dcterms:W3CDTF">2024-06-21T06:08:41Z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