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02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êts de Seraing (4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2:09:0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Jaurès (le) (356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et le noir (le) : ou l'histoire d'une ambition (356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2024-05-12T03:59:01Z</dcterms:created>
  <dcterms:modified xsi:type="dcterms:W3CDTF">2024-05-12T03:59:01Z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