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81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ienne : entretien avec Anne-Marie Lizin (322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10:01:5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ruments internationaux et droits économiques-sociaux-culturels des femmes (2233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5 2013 at 12:02:5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2024-06-26T17:11:47Z</dcterms:created>
  <dcterms:modified xsi:type="dcterms:W3CDTF">2024-06-26T17:11:47Z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