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639691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bonheur en plus : essai (492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1 at 3:02:5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rance et ses mensonges (965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1 at 11:09:4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jours plus ! (35637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9:11: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2024-06-03T02:10:46Z</dcterms:created>
  <dcterms:modified xsi:type="dcterms:W3CDTF">2024-06-03T02:10:46Z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