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21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rai et le faux pacifisme (328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2024-05-10T01:36:36Z</dcterms:created>
  <dcterms:modified xsi:type="dcterms:W3CDTF">2024-05-10T01:36:36Z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