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747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bidextre journaliste : comédie-drame en cinq époques et XLIV scènes (16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osophie de l'à-peu-près : dialégomènes, vie simple (1637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2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ukè : dialogue pour le théâtre en un acte et neuf scènes (163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42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 de l'antisémitisme (1637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yano-sémitisme (164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4:04:4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uffrage censitaire en Belgique depuis 1830 (202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d'une psychologie de la Nation belge ; L'idée du droit en Belgique (202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5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rante-huit heures de pistole : conte moral (2320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0:03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2024-05-06T01:21:56Z</dcterms:created>
  <dcterms:modified xsi:type="dcterms:W3CDTF">2024-05-06T01:21:56Z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