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543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ouverte d'un "chien" à François Mitterrand au nom de la liberté d'aboyer (BIB 1806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2024-07-01T12:48:36Z</dcterms:created>
  <dcterms:modified xsi:type="dcterms:W3CDTF">2024-07-01T12:48:36Z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