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890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rlement européen : une voie vers la solidarité : outil pédagogique pour changer l'Union (2941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3 2014 at 9:01:2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4">
  <a:themeElements>
    <a:clrScheme name="Theme8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2024-06-26T03:32:58Z</dcterms:created>
  <dcterms:modified xsi:type="dcterms:W3CDTF">2024-06-26T03:32:58Z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