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96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5243_ca_object_representations_media_1439_large1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36470_ca_object_representations_media_1442_large2.jpg"/>
</Relationships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édération liégeoise du POB/PSB/PS (1792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4:06:4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rden Party (ARC-C AFF DIV 0355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fédérale (ARC-C AFF DIV 0358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2024-04-28T04:51:54Z</dcterms:created>
  <dcterms:modified xsi:type="dcterms:W3CDTF">2024-04-28T04:51:54Z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