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82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ouple infernal : deux cents ans de francophobie et d'antiaméricanisme (291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4:12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2024-05-19T04:13:44Z</dcterms:created>
  <dcterms:modified xsi:type="dcterms:W3CDTF">2024-05-19T04:13:44Z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