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0555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15902_ca_object_representations_media_1403_large1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image" Target="../media/44019_ca_object_representations_media_1078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devoeringen uitgesproken in de kamer des volksvertegen woordigers (1170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2:11:2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098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hille Van Acker : Bruges 21-22 septembre 1957 : manifestation nationale (ARC-C AFF DIV 0317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002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alistes tiennent parole : votez socialiste  (ARC-C AFF ELE 036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2024-05-06T23:47:40Z</dcterms:created>
  <dcterms:modified xsi:type="dcterms:W3CDTF">2024-05-06T23:47:40Z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