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presProps" Target="presProps.xml"/>
  <Relationship Id="rId49" Type="http://schemas.openxmlformats.org/officeDocument/2006/relationships/viewProps" Target="viewProps.xml"/>
  <Relationship Id="rId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6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Métal : 100 ans d'histoire des Métallos liégeois de la F.G.T.B. (4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0:11:3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eros, sirvientas y militantes : medio siglo de emigración española en bélgica (12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2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choisi Joseph Kabila (20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204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2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(204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conjointe bureau politique - Conseil national - Comité exécutif national (20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0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acte écologique (2246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1:02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26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3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ipe de Partenariat dans les nouveaux programmes du FSE (2007-2013) : un cadre pour la programmation : rapport d'un groupe de travail ad hoc d'Etats membres sur le Partenariat (338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:03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2024-04-28T15:59:22Z</dcterms:created>
  <dcterms:modified xsi:type="dcterms:W3CDTF">2024-04-28T15:59:22Z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