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646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générale du socialisme et des luttes sociales (286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6 2009 at 11:08:2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rl Marx : sa vie, son oeuvre (2862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6 2009 at 12:08:5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2024-06-29T08:05:49Z</dcterms:created>
  <dcterms:modified xsi:type="dcterms:W3CDTF">2024-06-29T08:05:49Z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