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046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du Comité directeur de la Fédération ouvrière suisse et du secrétariat ouvrier suisse pour l'année 1887; Procès-verbal de la séance du Comité Central de la Fédération ouvrière suisse du 5 février 1888 (3274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2024-05-15T15:52:29Z</dcterms:created>
  <dcterms:modified xsi:type="dcterms:W3CDTF">2024-05-15T15:52:29Z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