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5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e générale de la révolution au 19ème siècle : choix d'études sur la pratique révolutionnaire et industrielle (32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réation de l'ordre dans l'humanité ou principes d'organisation politique (328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2024-05-17T06:53:31Z</dcterms:created>
  <dcterms:modified xsi:type="dcterms:W3CDTF">2024-05-17T06:53:31Z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