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8696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15902_ca_object_representations_media_140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socialistische Internationale (4153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2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hille Van Acker : Bruges 21-22 septembre 1957 : manifestation nationale (ARC-C AFF DIV 031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2024-05-27T23:42:23Z</dcterms:created>
  <dcterms:modified xsi:type="dcterms:W3CDTF">2024-05-27T23:42:23Z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