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86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33943_ca_object_representations_media_140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28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étude sur l'histoire des mouvements sociaux à Verviers (ARC-C AFF DIV 03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2024-06-26T09:00:24Z</dcterms:created>
  <dcterms:modified xsi:type="dcterms:W3CDTF">2024-06-26T09:00:24Z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