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5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congrès national de Belgique ou de la fondation de la Monarchie Belge. Tome 2 (327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ssé des classes ouvrières (32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2024-04-29T02:54:33Z</dcterms:created>
  <dcterms:modified xsi:type="dcterms:W3CDTF">2024-04-29T02:54:33Z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