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10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2683_ca_object_representations_media_1244_large1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86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ssan Bousetta : dernier à la Région    (ARC-C AFF ELE 054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assan Bousetta   (BE ALPHAS ARC-P BOU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2024-05-05T07:34:27Z</dcterms:created>
  <dcterms:modified xsi:type="dcterms:W3CDTF">2024-05-05T07:34:27Z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