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presProps" Target="presProps.xml"/>
  <Relationship Id="rId178" Type="http://schemas.openxmlformats.org/officeDocument/2006/relationships/viewProps" Target="viewProps.xml"/>
  <Relationship Id="rId17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73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7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74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ée religieuse (2593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9:05:50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et avenir de l'ordre coopératif (145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:02:50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la révolution prolétarienne (1490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0:02:2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iffe (15239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0:03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titutions de l'Europe nouvelle (15300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4:03:0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les De Coster (15310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2:03:47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s du Musée de la vie wallonne (1534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9:03:37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ute de Germaine Baudart : roman de la guerre et de l'après-guerre (1535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1:03:47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ende des francs-tireurs de Dinant : réponse au mémoire de M. le professeur Meurer de l'Université de Wurzbourg (153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4:03:17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sociale en Suède : aperçu publié par ordre du Gouvernement suédois (1539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2:03:31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Ve Congrès de l'Office coopératif belge : rapport annuel Office coopératif belge (15410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0:03:0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s de convention et recommandations adoptés par la conférence internationale du travail (15410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1:03:23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IXe Congrès annuel tenu les 14 et 15 juillet 1928 : compte rendu officiel (1561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5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IXe Congrès annuel tenu les 9, 10 et 11 juin 1925 (15662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4:03:40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sauver nos syndicats : autour d'un scandale (1569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1:03:19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eu  de biologie (1589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59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érialisme et la décadence capitaliste (1670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1:05:2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e chemin des dieux (1676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4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berger au xavant = From Immigrant to Inventor (168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0:05:34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vue belge (1706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1:05:11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illons et sirènes du Nord (1715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9:05:0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ste, l'amour et le Gloire (1721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12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ssolini : indicateur de la police française ou les raison occultes de sa "conversion" (1727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1:05:1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hologie rationaliste (176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1:06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hologie rationaliste (176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2:06:4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e anniversaire de l'Union coopérative (1784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9:06:25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u fascisme au Congrès international socialiste (179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34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e Ukrainische nationale Frage : Materrialen zur Frage der sagenarmten Unkrainischen nationalen Abweichunger ("Schumskismus") in der Kommunistischen Partei der Ukraine und der Kommunistischen Partei der West-Ukraine (1797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2:07:43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je suis catholique (1896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1:08:3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ceptions de la vie (1900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54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psychologie collective (1900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4:08:5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je suis syndicaliste (19086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51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pour les années 1926 et 1927 (192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45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a-t-il fait faillite ? (192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55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s, taxes : ouvertures de rues, pavage, établissements d'égouts, construction de trottoirs : 1928 (194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9:09:01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sanitaire : 1928 (194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9:09:06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général sur les batisses ; règlement particulier sur les zones de recul (1949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9:09:4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vue catholique des idées et des faits (1959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11:10:48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taille du Jutland racontée par les combattants (1960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11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internationale du travail (196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13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f Van Extergem : son passé, son activité comme activiste flamand et socialiste révolutionnaire (1979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1:10:1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des femmes : aperçu médico-social (19880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2:10:26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lthus et sa loi de la population (19896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9:10:5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statistique de la Belgique et du Congo belge (55e année : 1925-1926). Tome 51 (1995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9:10:42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es gildes (20048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46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e Novemberreivolution : errimmerungen (202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:33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agraire et le problème agronomique (2034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:38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quelle autorité (206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9:11:59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Marxisme (2062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2:11:33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o et les livres : anthologie coloniale (2091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2:12:38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liban parle (2094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1:12:4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armement et l'organisation de la Paix (2110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1:12:02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choisies de Jean Jaurès (211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2:12:59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n d'une mystification : l'action française : son histoire, sa doctrine, sa politique (2136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3 at 11:01:22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pour les années 1926 et 1927 (232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2:03:28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Ie Congrès syndical des 7, 8 et 9 juillet 1928 à la Maison du Peuple de Bruxelles (251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3 at 12:05:17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8 brumaire de Louis Bonaparte (2861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2:11:53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la Guerre. IV : Histoire diplomatique 1914-1918 (382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5 at 11:05:28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ligion au pays des soviets (4103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6 at 2:01:3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de Man et la crise doctrinale du socialisme (4137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6 at 3:01:39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x : homme, penseur et révolutionnaire (45638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11:11:4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ouvrier (2598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:05:1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ôtel de l'Intendance de Champagne : aujourd'hui préfecture de la Marne (287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9:08:2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colonial : matériaux présentés au IIIe congrès de l'Internationale ouvrière socialiste à Bruxelles : août 1928 : rapports et comptes rendus 5ème partie (3265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unisie : Les colonies françaises (3265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ur de justice Centre-américaine (326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scou sans voiles : neuf ans de travail au pays des soviets (327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. Vol. 1, la Provence, le Bas-Languedoc, le Roussillon et la Corse (3273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fasciste italien (327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ende des francs-tireurs de Louvain : réponse au Mémoire de M. le professeur Meurer de l'université de Würzburg (3277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ût de la Guerre et ses conséquences (3277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dirigée : le programme de la nouvelle génération (328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mpire Romain : Evolution et décadence (3282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coopératives (328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, la religion et l'église : contribution à l'explication du programme de Linz (3287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a société (328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ur de la guerre chimique : comment éviter ce fléau (3289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mée sans nom (32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et la durée du travail dans les mines de charbon (328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nvention de Washington sur la durée du travail (3289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yles et physiologie : petite histoire naturelle des écrivains (405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0 at 12:10:4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: l'homme et son oeuvre (81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2:07:52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direction générale au Conseil d'administration pour l'année 1926 présenté à l'Assemblée générale du 15 octobre 1927 (930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9:08:3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rustiques. Suivis de Baliverneries (9653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1:09:41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oeuvres ouvrières : le Progrès de Jolimont : l'Union des coopératives : du Centre, du Borinage, du Brabant wallon et des régions de Soignies et d'Ecaussinnes (101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12:09:21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faut-il savoir de la Société des nations ? Qu'est-elle ? Qu'a-t-elle fait ? Que peut-on en attendre ? (1140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9:11:4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agraire en Europe (1166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36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ndervelde et la doctrine socialiste (11688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2:11:5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: sa doctrine, son action (117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1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internationale de la Belgique (117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2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r Vogt. Tome II (fin) : le 18 brumaire de Louis Bonaparte (1193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3:12:11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édités par l'Eglantine (Paris~ Bruxelles) (127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1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llast (13017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12:01:3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affiliés (132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0:01:4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ième Congrès de l'Internationale ouvrière socialiste : Bruxelles du 5 au 11 août 1928. Deuxième volume : sections V-IX (132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1:01:56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ardons du Baragan (1327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4:01:27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rationnelle de l'assurance-maladie, invalidité, maternité (133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2 at 2:01:56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tructure du Parti communiste de l'URSS : Bolchévik (133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1:02:09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âme cachée (14435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1:02:3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ystères du Kremlin : dans les coulisses de la IIIème Internationale et du Parti français (1454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3:02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174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2024-05-02T13:43:05Z</dcterms:created>
  <dcterms:modified xsi:type="dcterms:W3CDTF">2024-05-02T13:43:05Z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