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564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vrez les yeux ! [: le Vlaams Blok déshabillé] (1084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2:10:3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uvrez les yeux (1104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3:10:1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2024-04-28T21:36:37Z</dcterms:created>
  <dcterms:modified xsi:type="dcterms:W3CDTF">2024-04-28T21:36:37Z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