
<file path=[Content_Types].xml><?xml version="1.0" encoding="utf-8"?>
<Types xmlns="http://schemas.openxmlformats.org/package/2006/content-types">
  <Default Extension="rels" ContentType="application/vnd.openxmlformats-package.relationships+xml"/>
  <Default Extension="xml" ContentType="application/xml"/>
  <Override PartName="/ppt/presentation.xml" ContentType="application/vnd.openxmlformats-officedocument.presentationml.presentation.main+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slideMasters/slideMaster1.xml" ContentType="application/vnd.openxmlformats-officedocument.presentationml.slideMaster+xml"/>
  <Override PartName="/ppt/theme/theme1.xml" ContentType="application/vnd.openxmlformats-officedocument.theme+xml"/>
  <Override PartName="/ppt/slideLayouts/slideLayout1.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slides/slide304.xml" ContentType="application/vnd.openxmlformats-officedocument.presentationml.slide+xml"/>
  <Override PartName="/ppt/slides/slide305.xml" ContentType="application/vnd.openxmlformats-officedocument.presentationml.slide+xml"/>
  <Override PartName="/ppt/slides/slide306.xml" ContentType="application/vnd.openxmlformats-officedocument.presentationml.slide+xml"/>
  <Override PartName="/ppt/slides/slide307.xml" ContentType="application/vnd.openxmlformats-officedocument.presentationml.slide+xml"/>
  <Override PartName="/ppt/slides/slide308.xml" ContentType="application/vnd.openxmlformats-officedocument.presentationml.slide+xml"/>
  <Override PartName="/ppt/slides/slide309.xml" ContentType="application/vnd.openxmlformats-officedocument.presentationml.slide+xml"/>
  <Override PartName="/ppt/slides/slide310.xml" ContentType="application/vnd.openxmlformats-officedocument.presentationml.slide+xml"/>
  <Override PartName="/ppt/slides/slide311.xml" ContentType="application/vnd.openxmlformats-officedocument.presentationml.slide+xml"/>
  <Override PartName="/ppt/slides/slide312.xml" ContentType="application/vnd.openxmlformats-officedocument.presentationml.slide+xml"/>
  <Override PartName="/ppt/slides/slide313.xml" ContentType="application/vnd.openxmlformats-officedocument.presentationml.slide+xml"/>
  <Override PartName="/ppt/slides/slide314.xml" ContentType="application/vnd.openxmlformats-officedocument.presentationml.slide+xml"/>
  <Override PartName="/ppt/slides/slide315.xml" ContentType="application/vnd.openxmlformats-officedocument.presentationml.slide+xml"/>
  <Override PartName="/ppt/slides/slide316.xml" ContentType="application/vnd.openxmlformats-officedocument.presentationml.slide+xml"/>
  <Override PartName="/ppt/slides/slide317.xml" ContentType="application/vnd.openxmlformats-officedocument.presentationml.slide+xml"/>
  <Override PartName="/ppt/slides/slide318.xml" ContentType="application/vnd.openxmlformats-officedocument.presentationml.slide+xml"/>
  <Override PartName="/ppt/slides/slide319.xml" ContentType="application/vnd.openxmlformats-officedocument.presentationml.slide+xml"/>
  <Override PartName="/ppt/slides/slide320.xml" ContentType="application/vnd.openxmlformats-officedocument.presentationml.slide+xml"/>
  <Override PartName="/ppt/slides/slide321.xml" ContentType="application/vnd.openxmlformats-officedocument.presentationml.slide+xml"/>
  <Override PartName="/ppt/slides/slide322.xml" ContentType="application/vnd.openxmlformats-officedocument.presentationml.slide+xml"/>
  <Override PartName="/ppt/slides/slide323.xml" ContentType="application/vnd.openxmlformats-officedocument.presentationml.slide+xml"/>
  <Override PartName="/ppt/slides/slide324.xml" ContentType="application/vnd.openxmlformats-officedocument.presentationml.slide+xml"/>
  <Override PartName="/ppt/slides/slide325.xml" ContentType="application/vnd.openxmlformats-officedocument.presentationml.slide+xml"/>
  <Override PartName="/ppt/slides/slide326.xml" ContentType="application/vnd.openxmlformats-officedocument.presentationml.slide+xml"/>
  <Override PartName="/ppt/slides/slide327.xml" ContentType="application/vnd.openxmlformats-officedocument.presentationml.slide+xml"/>
  <Override PartName="/ppt/slides/slide328.xml" ContentType="application/vnd.openxmlformats-officedocument.presentationml.slide+xml"/>
  <Override PartName="/ppt/slides/slide329.xml" ContentType="application/vnd.openxmlformats-officedocument.presentationml.slide+xml"/>
  <Override PartName="/ppt/slides/slide330.xml" ContentType="application/vnd.openxmlformats-officedocument.presentationml.slide+xml"/>
  <Override PartName="/ppt/slides/slide331.xml" ContentType="application/vnd.openxmlformats-officedocument.presentationml.slide+xml"/>
  <Override PartName="/ppt/slides/slide332.xml" ContentType="application/vnd.openxmlformats-officedocument.presentationml.slide+xml"/>
  <Override PartName="/ppt/slides/slide333.xml" ContentType="application/vnd.openxmlformats-officedocument.presentationml.slide+xml"/>
  <Override PartName="/ppt/slides/slide334.xml" ContentType="application/vnd.openxmlformats-officedocument.presentationml.slide+xml"/>
  <Override PartName="/ppt/slides/slide335.xml" ContentType="application/vnd.openxmlformats-officedocument.presentationml.slide+xml"/>
  <Override PartName="/ppt/slides/slide336.xml" ContentType="application/vnd.openxmlformats-officedocument.presentationml.slide+xml"/>
  <Override PartName="/ppt/slides/slide337.xml" ContentType="application/vnd.openxmlformats-officedocument.presentationml.slide+xml"/>
  <Override PartName="/ppt/slides/slide338.xml" ContentType="application/vnd.openxmlformats-officedocument.presentationml.slide+xml"/>
  <Override PartName="/ppt/slides/slide339.xml" ContentType="application/vnd.openxmlformats-officedocument.presentationml.slide+xml"/>
  <Override PartName="/ppt/slides/slide340.xml" ContentType="application/vnd.openxmlformats-officedocument.presentationml.slide+xml"/>
  <Override PartName="/ppt/slides/slide341.xml" ContentType="application/vnd.openxmlformats-officedocument.presentationml.slide+xml"/>
  <Override PartName="/ppt/slides/slide342.xml" ContentType="application/vnd.openxmlformats-officedocument.presentationml.slide+xml"/>
  <Override PartName="/ppt/slides/slide343.xml" ContentType="application/vnd.openxmlformats-officedocument.presentationml.slide+xml"/>
  <Override PartName="/ppt/slides/slide344.xml" ContentType="application/vnd.openxmlformats-officedocument.presentationml.slide+xml"/>
  <Override PartName="/ppt/slides/slide345.xml" ContentType="application/vnd.openxmlformats-officedocument.presentationml.slide+xml"/>
  <Override PartName="/ppt/slides/slide346.xml" ContentType="application/vnd.openxmlformats-officedocument.presentationml.slide+xml"/>
  <Override PartName="/ppt/slides/slide347.xml" ContentType="application/vnd.openxmlformats-officedocument.presentationml.slide+xml"/>
  <Override PartName="/ppt/slides/slide348.xml" ContentType="application/vnd.openxmlformats-officedocument.presentationml.slide+xml"/>
  <Override PartName="/ppt/slides/slide349.xml" ContentType="application/vnd.openxmlformats-officedocument.presentationml.slide+xml"/>
  <Override PartName="/ppt/slides/slide350.xml" ContentType="application/vnd.openxmlformats-officedocument.presentationml.slide+xml"/>
  <Override PartName="/ppt/slides/slide351.xml" ContentType="application/vnd.openxmlformats-officedocument.presentationml.slide+xml"/>
  <Override PartName="/ppt/slides/slide352.xml" ContentType="application/vnd.openxmlformats-officedocument.presentationml.slide+xml"/>
  <Override PartName="/ppt/slides/slide353.xml" ContentType="application/vnd.openxmlformats-officedocument.presentationml.slide+xml"/>
  <Override PartName="/ppt/slides/slide354.xml" ContentType="application/vnd.openxmlformats-officedocument.presentationml.slide+xml"/>
  <Override PartName="/ppt/slides/slide355.xml" ContentType="application/vnd.openxmlformats-officedocument.presentationml.slide+xml"/>
  <Override PartName="/ppt/slides/slide356.xml" ContentType="application/vnd.openxmlformats-officedocument.presentationml.slide+xml"/>
  <Override PartName="/ppt/slides/slide357.xml" ContentType="application/vnd.openxmlformats-officedocument.presentationml.slide+xml"/>
  <Override PartName="/ppt/slides/slide358.xml" ContentType="application/vnd.openxmlformats-officedocument.presentationml.slide+xml"/>
  <Override PartName="/ppt/slides/slide359.xml" ContentType="application/vnd.openxmlformats-officedocument.presentationml.slide+xml"/>
  <Override PartName="/ppt/slides/slide360.xml" ContentType="application/vnd.openxmlformats-officedocument.presentationml.slide+xml"/>
  <Override PartName="/ppt/slides/slide361.xml" ContentType="application/vnd.openxmlformats-officedocument.presentationml.slide+xml"/>
  <Override PartName="/ppt/slides/slide362.xml" ContentType="application/vnd.openxmlformats-officedocument.presentationml.slide+xml"/>
  <Override PartName="/ppt/slides/slide363.xml" ContentType="application/vnd.openxmlformats-officedocument.presentationml.slide+xml"/>
  <Override PartName="/ppt/slides/slide364.xml" ContentType="application/vnd.openxmlformats-officedocument.presentationml.slide+xml"/>
  <Override PartName="/ppt/slides/slide365.xml" ContentType="application/vnd.openxmlformats-officedocument.presentationml.slide+xml"/>
  <Override PartName="/ppt/slides/slide366.xml" ContentType="application/vnd.openxmlformats-officedocument.presentationml.slide+xml"/>
  <Override PartName="/ppt/slides/slide367.xml" ContentType="application/vnd.openxmlformats-officedocument.presentationml.slide+xml"/>
  <Override PartName="/ppt/slides/slide368.xml" ContentType="application/vnd.openxmlformats-officedocument.presentationml.slide+xml"/>
  <Override PartName="/ppt/slides/slide369.xml" ContentType="application/vnd.openxmlformats-officedocument.presentationml.slide+xml"/>
  <Override PartName="/ppt/slides/slide370.xml" ContentType="application/vnd.openxmlformats-officedocument.presentationml.slide+xml"/>
  <Override PartName="/ppt/slides/slide371.xml" ContentType="application/vnd.openxmlformats-officedocument.presentationml.slide+xml"/>
  <Override PartName="/ppt/slides/slide372.xml" ContentType="application/vnd.openxmlformats-officedocument.presentationml.slide+xml"/>
  <Override PartName="/ppt/slides/slide373.xml" ContentType="application/vnd.openxmlformats-officedocument.presentationml.slide+xml"/>
  <Override PartName="/ppt/slides/slide374.xml" ContentType="application/vnd.openxmlformats-officedocument.presentationml.slide+xml"/>
  <Override PartName="/ppt/slides/slide375.xml" ContentType="application/vnd.openxmlformats-officedocument.presentationml.slide+xml"/>
  <Override PartName="/ppt/slides/slide376.xml" ContentType="application/vnd.openxmlformats-officedocument.presentationml.slide+xml"/>
  <Override PartName="/ppt/slides/slide377.xml" ContentType="application/vnd.openxmlformats-officedocument.presentationml.slide+xml"/>
  <Override PartName="/ppt/slides/slide378.xml" ContentType="application/vnd.openxmlformats-officedocument.presentationml.slide+xml"/>
  <Override PartName="/ppt/slides/slide379.xml" ContentType="application/vnd.openxmlformats-officedocument.presentationml.slide+xml"/>
  <Override PartName="/ppt/slides/slide380.xml" ContentType="application/vnd.openxmlformats-officedocument.presentationml.slide+xml"/>
  <Override PartName="/ppt/slides/slide381.xml" ContentType="application/vnd.openxmlformats-officedocument.presentationml.slide+xml"/>
  <Override PartName="/ppt/slides/slide382.xml" ContentType="application/vnd.openxmlformats-officedocument.presentationml.slide+xml"/>
  <Override PartName="/ppt/slides/slide383.xml" ContentType="application/vnd.openxmlformats-officedocument.presentationml.slide+xml"/>
  <Override PartName="/ppt/slides/slide384.xml" ContentType="application/vnd.openxmlformats-officedocument.presentationml.slide+xml"/>
  <Override PartName="/ppt/slides/slide385.xml" ContentType="application/vnd.openxmlformats-officedocument.presentationml.slide+xml"/>
  <Override PartName="/ppt/slides/slide386.xml" ContentType="application/vnd.openxmlformats-officedocument.presentationml.slide+xml"/>
  <Override PartName="/ppt/slides/slide387.xml" ContentType="application/vnd.openxmlformats-officedocument.presentationml.slide+xml"/>
  <Override PartName="/ppt/slides/slide388.xml" ContentType="application/vnd.openxmlformats-officedocument.presentationml.slide+xml"/>
  <Override PartName="/ppt/slides/slide389.xml" ContentType="application/vnd.openxmlformats-officedocument.presentationml.slide+xml"/>
  <Override PartName="/ppt/slides/slide390.xml" ContentType="application/vnd.openxmlformats-officedocument.presentationml.slide+xml"/>
  <Override PartName="/ppt/slides/slide391.xml" ContentType="application/vnd.openxmlformats-officedocument.presentationml.slide+xml"/>
  <Override PartName="/ppt/slides/slide392.xml" ContentType="application/vnd.openxmlformats-officedocument.presentationml.slide+xml"/>
  <Override PartName="/ppt/slides/slide393.xml" ContentType="application/vnd.openxmlformats-officedocument.presentationml.slide+xml"/>
  <Override PartName="/ppt/slides/slide394.xml" ContentType="application/vnd.openxmlformats-officedocument.presentationml.slide+xml"/>
  <Override PartName="/ppt/slides/slide395.xml" ContentType="application/vnd.openxmlformats-officedocument.presentationml.slide+xml"/>
  <Override PartName="/ppt/slides/slide396.xml" ContentType="application/vnd.openxmlformats-officedocument.presentationml.slide+xml"/>
  <Override PartName="/ppt/slides/slide397.xml" ContentType="application/vnd.openxmlformats-officedocument.presentationml.slide+xml"/>
  <Override PartName="/ppt/slides/slide398.xml" ContentType="application/vnd.openxmlformats-officedocument.presentationml.slide+xml"/>
  <Override PartName="/ppt/slides/slide399.xml" ContentType="application/vnd.openxmlformats-officedocument.presentationml.slide+xml"/>
  <Override PartName="/ppt/slides/slide400.xml" ContentType="application/vnd.openxmlformats-officedocument.presentationml.slide+xml"/>
  <Override PartName="/ppt/slides/slide401.xml" ContentType="application/vnd.openxmlformats-officedocument.presentationml.slide+xml"/>
  <Override PartName="/ppt/slides/slide402.xml" ContentType="application/vnd.openxmlformats-officedocument.presentationml.slide+xml"/>
  <Override PartName="/ppt/slides/slide403.xml" ContentType="application/vnd.openxmlformats-officedocument.presentationml.slide+xml"/>
  <Override PartName="/ppt/slides/slide404.xml" ContentType="application/vnd.openxmlformats-officedocument.presentationml.slide+xml"/>
  <Override PartName="/ppt/slides/slide405.xml" ContentType="application/vnd.openxmlformats-officedocument.presentationml.slide+xml"/>
  <Override PartName="/ppt/slides/slide406.xml" ContentType="application/vnd.openxmlformats-officedocument.presentationml.slide+xml"/>
  <Override PartName="/ppt/slides/slide407.xml" ContentType="application/vnd.openxmlformats-officedocument.presentationml.slide+xml"/>
  <Override PartName="/ppt/slides/slide408.xml" ContentType="application/vnd.openxmlformats-officedocument.presentationml.slide+xml"/>
  <Override PartName="/ppt/slides/slide409.xml" ContentType="application/vnd.openxmlformats-officedocument.presentationml.slide+xml"/>
  <Override PartName="/ppt/slides/slide410.xml" ContentType="application/vnd.openxmlformats-officedocument.presentationml.slide+xml"/>
  <Override PartName="/ppt/slides/slide411.xml" ContentType="application/vnd.openxmlformats-officedocument.presentationml.slide+xml"/>
  <Override PartName="/ppt/slides/slide412.xml" ContentType="application/vnd.openxmlformats-officedocument.presentationml.slide+xml"/>
  <Override PartName="/ppt/slides/slide413.xml" ContentType="application/vnd.openxmlformats-officedocument.presentationml.slide+xml"/>
  <Override PartName="/ppt/slides/slide414.xml" ContentType="application/vnd.openxmlformats-officedocument.presentationml.slide+xml"/>
  <Override PartName="/ppt/slides/slide415.xml" ContentType="application/vnd.openxmlformats-officedocument.presentationml.slide+xml"/>
  <Override PartName="/ppt/slides/slide416.xml" ContentType="application/vnd.openxmlformats-officedocument.presentationml.slide+xml"/>
  <Override PartName="/ppt/slides/slide417.xml" ContentType="application/vnd.openxmlformats-officedocument.presentationml.slide+xml"/>
  <Override PartName="/ppt/slides/slide418.xml" ContentType="application/vnd.openxmlformats-officedocument.presentationml.slide+xml"/>
  <Override PartName="/ppt/slides/slide419.xml" ContentType="application/vnd.openxmlformats-officedocument.presentationml.slide+xml"/>
  <Override PartName="/ppt/slides/slide420.xml" ContentType="application/vnd.openxmlformats-officedocument.presentationml.slide+xml"/>
  <Override PartName="/ppt/slides/slide421.xml" ContentType="application/vnd.openxmlformats-officedocument.presentationml.slide+xml"/>
  <Override PartName="/ppt/slides/slide422.xml" ContentType="application/vnd.openxmlformats-officedocument.presentationml.slide+xml"/>
  <Override PartName="/ppt/slides/slide423.xml" ContentType="application/vnd.openxmlformats-officedocument.presentationml.slide+xml"/>
  <Override PartName="/ppt/slides/slide424.xml" ContentType="application/vnd.openxmlformats-officedocument.presentationml.slide+xml"/>
  <Override PartName="/ppt/slides/slide425.xml" ContentType="application/vnd.openxmlformats-officedocument.presentationml.slide+xml"/>
  <Override PartName="/ppt/slides/slide426.xml" ContentType="application/vnd.openxmlformats-officedocument.presentationml.slide+xml"/>
  <Override PartName="/ppt/slides/slide427.xml" ContentType="application/vnd.openxmlformats-officedocument.presentationml.slide+xml"/>
  <Override PartName="/ppt/slides/slide428.xml" ContentType="application/vnd.openxmlformats-officedocument.presentationml.slide+xml"/>
  <Override PartName="/ppt/slides/slide429.xml" ContentType="application/vnd.openxmlformats-officedocument.presentationml.slide+xml"/>
  <Override PartName="/ppt/slides/slide430.xml" ContentType="application/vnd.openxmlformats-officedocument.presentationml.slide+xml"/>
  <Override PartName="/ppt/slides/slide431.xml" ContentType="application/vnd.openxmlformats-officedocument.presentationml.slide+xml"/>
  <Override PartName="/ppt/slides/slide432.xml" ContentType="application/vnd.openxmlformats-officedocument.presentationml.slide+xml"/>
  <Override PartName="/ppt/slides/slide433.xml" ContentType="application/vnd.openxmlformats-officedocument.presentationml.slide+xml"/>
  <Override PartName="/ppt/slides/slide434.xml" ContentType="application/vnd.openxmlformats-officedocument.presentationml.slide+xml"/>
  <Override PartName="/ppt/slides/slide435.xml" ContentType="application/vnd.openxmlformats-officedocument.presentationml.slide+xml"/>
  <Override PartName="/ppt/slides/slide436.xml" ContentType="application/vnd.openxmlformats-officedocument.presentationml.slide+xml"/>
  <Override PartName="/ppt/slides/slide437.xml" ContentType="application/vnd.openxmlformats-officedocument.presentationml.slide+xml"/>
  <Override PartName="/ppt/slides/slide438.xml" ContentType="application/vnd.openxmlformats-officedocument.presentationml.slide+xml"/>
  <Override PartName="/ppt/slides/slide439.xml" ContentType="application/vnd.openxmlformats-officedocument.presentationml.slide+xml"/>
  <Override PartName="/ppt/slides/slide440.xml" ContentType="application/vnd.openxmlformats-officedocument.presentationml.slide+xml"/>
  <Override PartName="/ppt/slides/slide441.xml" ContentType="application/vnd.openxmlformats-officedocument.presentationml.slide+xml"/>
  <Override PartName="/ppt/slides/slide442.xml" ContentType="application/vnd.openxmlformats-officedocument.presentationml.slide+xml"/>
  <Override PartName="/ppt/slides/slide443.xml" ContentType="application/vnd.openxmlformats-officedocument.presentationml.slide+xml"/>
  <Override PartName="/ppt/slides/slide444.xml" ContentType="application/vnd.openxmlformats-officedocument.presentationml.slide+xml"/>
  <Override PartName="/ppt/slides/slide445.xml" ContentType="application/vnd.openxmlformats-officedocument.presentationml.slide+xml"/>
  <Override PartName="/ppt/slides/slide446.xml" ContentType="application/vnd.openxmlformats-officedocument.presentationml.slide+xml"/>
  <Override PartName="/ppt/slides/slide447.xml" ContentType="application/vnd.openxmlformats-officedocument.presentationml.slide+xml"/>
  <Override PartName="/ppt/slides/slide448.xml" ContentType="application/vnd.openxmlformats-officedocument.presentationml.slide+xml"/>
  <Override PartName="/ppt/slides/slide449.xml" ContentType="application/vnd.openxmlformats-officedocument.presentationml.slide+xml"/>
  <Override PartName="/ppt/slides/slide450.xml" ContentType="application/vnd.openxmlformats-officedocument.presentationml.slide+xml"/>
  <Override PartName="/ppt/slides/slide451.xml" ContentType="application/vnd.openxmlformats-officedocument.presentationml.slide+xml"/>
  <Override PartName="/ppt/slides/slide452.xml" ContentType="application/vnd.openxmlformats-officedocument.presentationml.slide+xml"/>
  <Override PartName="/ppt/slides/slide453.xml" ContentType="application/vnd.openxmlformats-officedocument.presentationml.slide+xml"/>
  <Override PartName="/ppt/slides/slide454.xml" ContentType="application/vnd.openxmlformats-officedocument.presentationml.slide+xml"/>
  <Override PartName="/ppt/slides/slide455.xml" ContentType="application/vnd.openxmlformats-officedocument.presentationml.slide+xml"/>
  <Override PartName="/ppt/slides/slide456.xml" ContentType="application/vnd.openxmlformats-officedocument.presentationml.slide+xml"/>
  <Override PartName="/ppt/slides/slide457.xml" ContentType="application/vnd.openxmlformats-officedocument.presentationml.slide+xml"/>
  <Override PartName="/ppt/slides/slide458.xml" ContentType="application/vnd.openxmlformats-officedocument.presentationml.slide+xml"/>
  <Override PartName="/ppt/slides/slide459.xml" ContentType="application/vnd.openxmlformats-officedocument.presentationml.slide+xml"/>
  <Override PartName="/ppt/slides/slide460.xml" ContentType="application/vnd.openxmlformats-officedocument.presentationml.slide+xml"/>
  <Override PartName="/ppt/slides/slide461.xml" ContentType="application/vnd.openxmlformats-officedocument.presentationml.slide+xml"/>
  <Override PartName="/ppt/slides/slide462.xml" ContentType="application/vnd.openxmlformats-officedocument.presentationml.slide+xml"/>
  <Override PartName="/ppt/slides/slide463.xml" ContentType="application/vnd.openxmlformats-officedocument.presentationml.slide+xml"/>
  <Override PartName="/ppt/slides/slide464.xml" ContentType="application/vnd.openxmlformats-officedocument.presentationml.slide+xml"/>
  <Override PartName="/ppt/slides/slide465.xml" ContentType="application/vnd.openxmlformats-officedocument.presentationml.slide+xml"/>
  <Override PartName="/ppt/slides/slide466.xml" ContentType="application/vnd.openxmlformats-officedocument.presentationml.slide+xml"/>
  <Override PartName="/ppt/slides/slide467.xml" ContentType="application/vnd.openxmlformats-officedocument.presentationml.slide+xml"/>
  <Override PartName="/ppt/slides/slide468.xml" ContentType="application/vnd.openxmlformats-officedocument.presentationml.slide+xml"/>
  <Override PartName="/ppt/slides/slide469.xml" ContentType="application/vnd.openxmlformats-officedocument.presentationml.slide+xml"/>
  <Override PartName="/ppt/slides/slide470.xml" ContentType="application/vnd.openxmlformats-officedocument.presentationml.slide+xml"/>
  <Override PartName="/ppt/slides/slide471.xml" ContentType="application/vnd.openxmlformats-officedocument.presentationml.slide+xml"/>
  <Override PartName="/ppt/slides/slide472.xml" ContentType="application/vnd.openxmlformats-officedocument.presentationml.slide+xml"/>
  <Override PartName="/ppt/slides/slide473.xml" ContentType="application/vnd.openxmlformats-officedocument.presentationml.slide+xml"/>
  <Override PartName="/ppt/slides/slide474.xml" ContentType="application/vnd.openxmlformats-officedocument.presentationml.slide+xml"/>
  <Override PartName="/ppt/slides/slide475.xml" ContentType="application/vnd.openxmlformats-officedocument.presentationml.slide+xml"/>
  <Override PartName="/ppt/slides/slide476.xml" ContentType="application/vnd.openxmlformats-officedocument.presentationml.slide+xml"/>
  <Override PartName="/ppt/slides/slide477.xml" ContentType="application/vnd.openxmlformats-officedocument.presentationml.slide+xml"/>
  <Override PartName="/ppt/slides/slide478.xml" ContentType="application/vnd.openxmlformats-officedocument.presentationml.slide+xml"/>
  <Override PartName="/ppt/slides/slide479.xml" ContentType="application/vnd.openxmlformats-officedocument.presentationml.slide+xml"/>
  <Override PartName="/ppt/slides/slide480.xml" ContentType="application/vnd.openxmlformats-officedocument.presentationml.slide+xml"/>
  <Override PartName="/ppt/slides/slide481.xml" ContentType="application/vnd.openxmlformats-officedocument.presentationml.slide+xml"/>
  <Override PartName="/ppt/slides/slide482.xml" ContentType="application/vnd.openxmlformats-officedocument.presentationml.slide+xml"/>
  <Override PartName="/ppt/slides/slide483.xml" ContentType="application/vnd.openxmlformats-officedocument.presentationml.slide+xml"/>
  <Override PartName="/ppt/slides/slide484.xml" ContentType="application/vnd.openxmlformats-officedocument.presentationml.slide+xml"/>
  <Override PartName="/ppt/slides/slide485.xml" ContentType="application/vnd.openxmlformats-officedocument.presentationml.slide+xml"/>
  <Override PartName="/ppt/slides/slide486.xml" ContentType="application/vnd.openxmlformats-officedocument.presentationml.slide+xml"/>
  <Override PartName="/ppt/slides/slide487.xml" ContentType="application/vnd.openxmlformats-officedocument.presentationml.slide+xml"/>
  <Override PartName="/ppt/slides/slide488.xml" ContentType="application/vnd.openxmlformats-officedocument.presentationml.slide+xml"/>
  <Override PartName="/ppt/slides/slide489.xml" ContentType="application/vnd.openxmlformats-officedocument.presentationml.slide+xml"/>
  <Override PartName="/ppt/slides/slide490.xml" ContentType="application/vnd.openxmlformats-officedocument.presentationml.slide+xml"/>
  <Override PartName="/ppt/slides/slide491.xml" ContentType="application/vnd.openxmlformats-officedocument.presentationml.slide+xml"/>
  <Override PartName="/ppt/slides/slide492.xml" ContentType="application/vnd.openxmlformats-officedocument.presentationml.slide+xml"/>
  <Override PartName="/ppt/slides/slide493.xml" ContentType="application/vnd.openxmlformats-officedocument.presentationml.slide+xml"/>
  <Override PartName="/ppt/slides/slide494.xml" ContentType="application/vnd.openxmlformats-officedocument.presentationml.slide+xml"/>
  <Override PartName="/ppt/slides/slide495.xml" ContentType="application/vnd.openxmlformats-officedocument.presentationml.slide+xml"/>
  <Override PartName="/ppt/slides/slide496.xml" ContentType="application/vnd.openxmlformats-officedocument.presentationml.slide+xml"/>
  <Override PartName="/ppt/slides/slide497.xml" ContentType="application/vnd.openxmlformats-officedocument.presentationml.slide+xml"/>
  <Override PartName="/ppt/slides/slide498.xml" ContentType="application/vnd.openxmlformats-officedocument.presentationml.slide+xml"/>
  <Override PartName="/ppt/slides/slide499.xml" ContentType="application/vnd.openxmlformats-officedocument.presentationml.slide+xml"/>
  <Override PartName="/ppt/slides/slide500.xml" ContentType="application/vnd.openxmlformats-officedocument.presentationml.slide+xml"/>
  <Override PartName="/ppt/slides/slide501.xml" ContentType="application/vnd.openxmlformats-officedocument.presentationml.slide+xml"/>
  <Override PartName="/ppt/slides/slide502.xml" ContentType="application/vnd.openxmlformats-officedocument.presentationml.slide+xml"/>
  <Override PartName="/ppt/slides/slide503.xml" ContentType="application/vnd.openxmlformats-officedocument.presentationml.slide+xml"/>
  <Override PartName="/ppt/slides/slide504.xml" ContentType="application/vnd.openxmlformats-officedocument.presentationml.slide+xml"/>
  <Override PartName="/ppt/slides/slide505.xml" ContentType="application/vnd.openxmlformats-officedocument.presentationml.slide+xml"/>
  <Override PartName="/ppt/slides/slide506.xml" ContentType="application/vnd.openxmlformats-officedocument.presentationml.slide+xml"/>
  <Override PartName="/ppt/slides/slide507.xml" ContentType="application/vnd.openxmlformats-officedocument.presentationml.slide+xml"/>
  <Override PartName="/ppt/slides/slide508.xml" ContentType="application/vnd.openxmlformats-officedocument.presentationml.slide+xml"/>
  <Override PartName="/ppt/slides/slide509.xml" ContentType="application/vnd.openxmlformats-officedocument.presentationml.slide+xml"/>
  <Override PartName="/ppt/slides/slide510.xml" ContentType="application/vnd.openxmlformats-officedocument.presentationml.slide+xml"/>
  <Override PartName="/ppt/slides/slide511.xml" ContentType="application/vnd.openxmlformats-officedocument.presentationml.slide+xml"/>
  <Override PartName="/ppt/slides/slide512.xml" ContentType="application/vnd.openxmlformats-officedocument.presentationml.slide+xml"/>
  <Override PartName="/ppt/slides/slide513.xml" ContentType="application/vnd.openxmlformats-officedocument.presentationml.slide+xml"/>
  <Override PartName="/ppt/slides/slide514.xml" ContentType="application/vnd.openxmlformats-officedocument.presentationml.slide+xml"/>
  <Override PartName="/ppt/slides/slide515.xml" ContentType="application/vnd.openxmlformats-officedocument.presentationml.slide+xml"/>
  <Override PartName="/ppt/slides/slide516.xml" ContentType="application/vnd.openxmlformats-officedocument.presentationml.slide+xml"/>
  <Override PartName="/ppt/slides/slide517.xml" ContentType="application/vnd.openxmlformats-officedocument.presentationml.slide+xml"/>
  <Override PartName="/ppt/slides/slide518.xml" ContentType="application/vnd.openxmlformats-officedocument.presentationml.slide+xml"/>
  <Override PartName="/ppt/slides/slide519.xml" ContentType="application/vnd.openxmlformats-officedocument.presentationml.slide+xml"/>
  <Override PartName="/ppt/slides/slide520.xml" ContentType="application/vnd.openxmlformats-officedocument.presentationml.slide+xml"/>
  <Override PartName="/ppt/slides/slide521.xml" ContentType="application/vnd.openxmlformats-officedocument.presentationml.slide+xml"/>
  <Override PartName="/ppt/slides/slide522.xml" ContentType="application/vnd.openxmlformats-officedocument.presentationml.slide+xml"/>
  <Override PartName="/ppt/slides/slide523.xml" ContentType="application/vnd.openxmlformats-officedocument.presentationml.slide+xml"/>
  <Override PartName="/ppt/slides/slide524.xml" ContentType="application/vnd.openxmlformats-officedocument.presentationml.slide+xml"/>
  <Override PartName="/ppt/slides/slide525.xml" ContentType="application/vnd.openxmlformats-officedocument.presentationml.slide+xml"/>
  <Override PartName="/ppt/slides/slide526.xml" ContentType="application/vnd.openxmlformats-officedocument.presentationml.slide+xml"/>
  <Override PartName="/ppt/slides/slide527.xml" ContentType="application/vnd.openxmlformats-officedocument.presentationml.slide+xml"/>
  <Override PartName="/ppt/slides/slide528.xml" ContentType="application/vnd.openxmlformats-officedocument.presentationml.slide+xml"/>
  <Override PartName="/ppt/slides/slide529.xml" ContentType="application/vnd.openxmlformats-officedocument.presentationml.slide+xml"/>
  <Override PartName="/ppt/slides/slide530.xml" ContentType="application/vnd.openxmlformats-officedocument.presentationml.slide+xml"/>
  <Override PartName="/ppt/slides/slide531.xml" ContentType="application/vnd.openxmlformats-officedocument.presentationml.slide+xml"/>
  <Override PartName="/ppt/slides/slide532.xml" ContentType="application/vnd.openxmlformats-officedocument.presentationml.slide+xml"/>
  <Override PartName="/ppt/slides/slide533.xml" ContentType="application/vnd.openxmlformats-officedocument.presentationml.slide+xml"/>
  <Override PartName="/ppt/slides/slide534.xml" ContentType="application/vnd.openxmlformats-officedocument.presentationml.slide+xml"/>
  <Override PartName="/ppt/slides/slide535.xml" ContentType="application/vnd.openxmlformats-officedocument.presentationml.slide+xml"/>
  <Override PartName="/ppt/slides/slide536.xml" ContentType="application/vnd.openxmlformats-officedocument.presentationml.slide+xml"/>
  <Override PartName="/ppt/slides/slide537.xml" ContentType="application/vnd.openxmlformats-officedocument.presentationml.slide+xml"/>
  <Override PartName="/ppt/slides/slide538.xml" ContentType="application/vnd.openxmlformats-officedocument.presentationml.slide+xml"/>
  <Override PartName="/ppt/slides/slide539.xml" ContentType="application/vnd.openxmlformats-officedocument.presentationml.slide+xml"/>
  <Override PartName="/ppt/slides/slide540.xml" ContentType="application/vnd.openxmlformats-officedocument.presentationml.slide+xml"/>
  <Override PartName="/ppt/slides/slide541.xml" ContentType="application/vnd.openxmlformats-officedocument.presentationml.slide+xml"/>
  <Override PartName="/ppt/slides/slide542.xml" ContentType="application/vnd.openxmlformats-officedocument.presentationml.slide+xml"/>
  <Override PartName="/ppt/slides/slide543.xml" ContentType="application/vnd.openxmlformats-officedocument.presentationml.slide+xml"/>
  <Override PartName="/ppt/slides/slide544.xml" ContentType="application/vnd.openxmlformats-officedocument.presentationml.slide+xml"/>
  <Override PartName="/ppt/slides/slide545.xml" ContentType="application/vnd.openxmlformats-officedocument.presentationml.slide+xml"/>
  <Override PartName="/ppt/slides/slide546.xml" ContentType="application/vnd.openxmlformats-officedocument.presentationml.slide+xml"/>
  <Override PartName="/ppt/slides/slide547.xml" ContentType="application/vnd.openxmlformats-officedocument.presentationml.slide+xml"/>
  <Override PartName="/ppt/slides/slide548.xml" ContentType="application/vnd.openxmlformats-officedocument.presentationml.slide+xml"/>
  <Override PartName="/ppt/slides/slide549.xml" ContentType="application/vnd.openxmlformats-officedocument.presentationml.slide+xml"/>
  <Override PartName="/ppt/slides/slide550.xml" ContentType="application/vnd.openxmlformats-officedocument.presentationml.slide+xml"/>
  <Override PartName="/ppt/slides/slide551.xml" ContentType="application/vnd.openxmlformats-officedocument.presentationml.slide+xml"/>
  <Override PartName="/ppt/slides/slide552.xml" ContentType="application/vnd.openxmlformats-officedocument.presentationml.slide+xml"/>
  <Override PartName="/ppt/slides/slide553.xml" ContentType="application/vnd.openxmlformats-officedocument.presentationml.slide+xml"/>
  <Override PartName="/ppt/slides/slide554.xml" ContentType="application/vnd.openxmlformats-officedocument.presentationml.slide+xml"/>
  <Override PartName="/ppt/slides/slide555.xml" ContentType="application/vnd.openxmlformats-officedocument.presentationml.slide+xml"/>
  <Override PartName="/ppt/slides/slide556.xml" ContentType="application/vnd.openxmlformats-officedocument.presentationml.slide+xml"/>
  <Override PartName="/ppt/slides/slide557.xml" ContentType="application/vnd.openxmlformats-officedocument.presentationml.slide+xml"/>
  <Override PartName="/ppt/slides/slide558.xml" ContentType="application/vnd.openxmlformats-officedocument.presentationml.slide+xml"/>
  <Override PartName="/ppt/slides/slide559.xml" ContentType="application/vnd.openxmlformats-officedocument.presentationml.slide+xml"/>
  <Override PartName="/ppt/slides/slide560.xml" ContentType="application/vnd.openxmlformats-officedocument.presentationml.slide+xml"/>
  <Override PartName="/ppt/slides/slide561.xml" ContentType="application/vnd.openxmlformats-officedocument.presentationml.slide+xml"/>
  <Override PartName="/ppt/slides/slide562.xml" ContentType="application/vnd.openxmlformats-officedocument.presentationml.slide+xml"/>
  <Override PartName="/ppt/slides/slide563.xml" ContentType="application/vnd.openxmlformats-officedocument.presentationml.slide+xml"/>
  <Override PartName="/ppt/slides/slide564.xml" ContentType="application/vnd.openxmlformats-officedocument.presentationml.slide+xml"/>
  <Override PartName="/ppt/slides/slide565.xml" ContentType="application/vnd.openxmlformats-officedocument.presentationml.slide+xml"/>
  <Override PartName="/ppt/slides/slide566.xml" ContentType="application/vnd.openxmlformats-officedocument.presentationml.slide+xml"/>
  <Override PartName="/ppt/slides/slide567.xml" ContentType="application/vnd.openxmlformats-officedocument.presentationml.slide+xml"/>
  <Override PartName="/ppt/slides/slide568.xml" ContentType="application/vnd.openxmlformats-officedocument.presentationml.slide+xml"/>
  <Override PartName="/ppt/slides/slide569.xml" ContentType="application/vnd.openxmlformats-officedocument.presentationml.slide+xml"/>
  <Override PartName="/ppt/slides/slide570.xml" ContentType="application/vnd.openxmlformats-officedocument.presentationml.slide+xml"/>
  <Override PartName="/ppt/slides/slide571.xml" ContentType="application/vnd.openxmlformats-officedocument.presentationml.slide+xml"/>
  <Override PartName="/ppt/slides/slide572.xml" ContentType="application/vnd.openxmlformats-officedocument.presentationml.slide+xml"/>
  <Override PartName="/ppt/slides/slide573.xml" ContentType="application/vnd.openxmlformats-officedocument.presentationml.slide+xml"/>
  <Override PartName="/ppt/slides/slide574.xml" ContentType="application/vnd.openxmlformats-officedocument.presentationml.slide+xml"/>
  <Override PartName="/ppt/slides/slide575.xml" ContentType="application/vnd.openxmlformats-officedocument.presentationml.slide+xml"/>
  <Override PartName="/ppt/slides/slide576.xml" ContentType="application/vnd.openxmlformats-officedocument.presentationml.slide+xml"/>
  <Override PartName="/ppt/slides/slide577.xml" ContentType="application/vnd.openxmlformats-officedocument.presentationml.slide+xml"/>
  <Override PartName="/ppt/slides/slide578.xml" ContentType="application/vnd.openxmlformats-officedocument.presentationml.slide+xml"/>
  <Override PartName="/ppt/slides/slide579.xml" ContentType="application/vnd.openxmlformats-officedocument.presentationml.slide+xml"/>
  <Override PartName="/ppt/slides/slide580.xml" ContentType="application/vnd.openxmlformats-officedocument.presentationml.slide+xml"/>
  <Override PartName="/ppt/slides/slide581.xml" ContentType="application/vnd.openxmlformats-officedocument.presentationml.slide+xml"/>
  <Override PartName="/ppt/slides/slide582.xml" ContentType="application/vnd.openxmlformats-officedocument.presentationml.slide+xml"/>
  <Override PartName="/ppt/slides/slide583.xml" ContentType="application/vnd.openxmlformats-officedocument.presentationml.slide+xml"/>
  <Override PartName="/ppt/slides/slide584.xml" ContentType="application/vnd.openxmlformats-officedocument.presentationml.slide+xml"/>
  <Override PartName="/ppt/slides/slide585.xml" ContentType="application/vnd.openxmlformats-officedocument.presentationml.slide+xml"/>
  <Override PartName="/ppt/slides/slide586.xml" ContentType="application/vnd.openxmlformats-officedocument.presentationml.slide+xml"/>
  <Override PartName="/ppt/slides/slide587.xml" ContentType="application/vnd.openxmlformats-officedocument.presentationml.slide+xml"/>
  <Override PartName="/ppt/slides/slide588.xml" ContentType="application/vnd.openxmlformats-officedocument.presentationml.slide+xml"/>
  <Override PartName="/ppt/slides/slide589.xml" ContentType="application/vnd.openxmlformats-officedocument.presentationml.slide+xml"/>
  <Override PartName="/ppt/slides/slide590.xml" ContentType="application/vnd.openxmlformats-officedocument.presentationml.slide+xml"/>
  <Override PartName="/ppt/slides/slide591.xml" ContentType="application/vnd.openxmlformats-officedocument.presentationml.slide+xml"/>
  <Override PartName="/ppt/slides/slide592.xml" ContentType="application/vnd.openxmlformats-officedocument.presentationml.slide+xml"/>
  <Override PartName="/ppt/slides/slide593.xml" ContentType="application/vnd.openxmlformats-officedocument.presentationml.slide+xml"/>
  <Override PartName="/ppt/slides/slide594.xml" ContentType="application/vnd.openxmlformats-officedocument.presentationml.slide+xml"/>
  <Override PartName="/ppt/slides/slide595.xml" ContentType="application/vnd.openxmlformats-officedocument.presentationml.slide+xml"/>
  <Override PartName="/ppt/slides/slide596.xml" ContentType="application/vnd.openxmlformats-officedocument.presentationml.slide+xml"/>
  <Override PartName="/ppt/slides/slide597.xml" ContentType="application/vnd.openxmlformats-officedocument.presentationml.slide+xml"/>
  <Override PartName="/ppt/slides/slide598.xml" ContentType="application/vnd.openxmlformats-officedocument.presentationml.slide+xml"/>
  <Override PartName="/ppt/slides/slide599.xml" ContentType="application/vnd.openxmlformats-officedocument.presentationml.slide+xml"/>
  <Override PartName="/ppt/slides/slide600.xml" ContentType="application/vnd.openxmlformats-officedocument.presentationml.slide+xml"/>
  <Override PartName="/ppt/slides/slide601.xml" ContentType="application/vnd.openxmlformats-officedocument.presentationml.slide+xml"/>
  <Override PartName="/ppt/slides/slide602.xml" ContentType="application/vnd.openxmlformats-officedocument.presentationml.slide+xml"/>
  <Override PartName="/ppt/slides/slide603.xml" ContentType="application/vnd.openxmlformats-officedocument.presentationml.slide+xml"/>
  <Override PartName="/ppt/slides/slide604.xml" ContentType="application/vnd.openxmlformats-officedocument.presentationml.slide+xml"/>
  <Override PartName="/ppt/slides/slide605.xml" ContentType="application/vnd.openxmlformats-officedocument.presentationml.slide+xml"/>
  <Override PartName="/ppt/slides/slide606.xml" ContentType="application/vnd.openxmlformats-officedocument.presentationml.slide+xml"/>
  <Override PartName="/ppt/slides/slide607.xml" ContentType="application/vnd.openxmlformats-officedocument.presentationml.slide+xml"/>
  <Override PartName="/ppt/slides/slide608.xml" ContentType="application/vnd.openxmlformats-officedocument.presentationml.slide+xml"/>
  <Override PartName="/ppt/slides/slide609.xml" ContentType="application/vnd.openxmlformats-officedocument.presentationml.slide+xml"/>
  <Override PartName="/ppt/slides/slide610.xml" ContentType="application/vnd.openxmlformats-officedocument.presentationml.slide+xml"/>
  <Override PartName="/ppt/slides/slide611.xml" ContentType="application/vnd.openxmlformats-officedocument.presentationml.slide+xml"/>
  <Override PartName="/ppt/slides/slide612.xml" ContentType="application/vnd.openxmlformats-officedocument.presentationml.slide+xml"/>
  <Override PartName="/ppt/slides/slide613.xml" ContentType="application/vnd.openxmlformats-officedocument.presentationml.slide+xml"/>
  <Override PartName="/ppt/slides/slide614.xml" ContentType="application/vnd.openxmlformats-officedocument.presentationml.slide+xml"/>
  <Override PartName="/ppt/slides/slide615.xml" ContentType="application/vnd.openxmlformats-officedocument.presentationml.slide+xml"/>
  <Override PartName="/ppt/slides/slide616.xml" ContentType="application/vnd.openxmlformats-officedocument.presentationml.slide+xml"/>
  <Override PartName="/ppt/slides/slide617.xml" ContentType="application/vnd.openxmlformats-officedocument.presentationml.slide+xml"/>
  <Override PartName="/ppt/slides/slide618.xml" ContentType="application/vnd.openxmlformats-officedocument.presentationml.slide+xml"/>
  <Override PartName="/ppt/slides/slide619.xml" ContentType="application/vnd.openxmlformats-officedocument.presentationml.slide+xml"/>
  <Override PartName="/ppt/slides/slide620.xml" ContentType="application/vnd.openxmlformats-officedocument.presentationml.slide+xml"/>
  <Override PartName="/ppt/slides/slide621.xml" ContentType="application/vnd.openxmlformats-officedocument.presentationml.slide+xml"/>
  <Override PartName="/ppt/slides/slide622.xml" ContentType="application/vnd.openxmlformats-officedocument.presentationml.slide+xml"/>
  <Override PartName="/ppt/slides/slide623.xml" ContentType="application/vnd.openxmlformats-officedocument.presentationml.slide+xml"/>
  <Override PartName="/ppt/slides/slide624.xml" ContentType="application/vnd.openxmlformats-officedocument.presentationml.slide+xml"/>
  <Override PartName="/ppt/slides/slide625.xml" ContentType="application/vnd.openxmlformats-officedocument.presentationml.slide+xml"/>
  <Override PartName="/ppt/slides/slide626.xml" ContentType="application/vnd.openxmlformats-officedocument.presentationml.slide+xml"/>
  <Override PartName="/ppt/slides/slide627.xml" ContentType="application/vnd.openxmlformats-officedocument.presentationml.slide+xml"/>
  <Override PartName="/ppt/slides/slide628.xml" ContentType="application/vnd.openxmlformats-officedocument.presentationml.slide+xml"/>
  <Override PartName="/ppt/slides/slide629.xml" ContentType="application/vnd.openxmlformats-officedocument.presentationml.slide+xml"/>
  <Override PartName="/ppt/slides/slide630.xml" ContentType="application/vnd.openxmlformats-officedocument.presentationml.slide+xml"/>
  <Override PartName="/ppt/slides/slide631.xml" ContentType="application/vnd.openxmlformats-officedocument.presentationml.slide+xml"/>
  <Override PartName="/ppt/slides/slide632.xml" ContentType="application/vnd.openxmlformats-officedocument.presentationml.slide+xml"/>
  <Override PartName="/ppt/slides/slide633.xml" ContentType="application/vnd.openxmlformats-officedocument.presentationml.slide+xml"/>
  <Override PartName="/ppt/slides/slide634.xml" ContentType="application/vnd.openxmlformats-officedocument.presentationml.slide+xml"/>
  <Override PartName="/ppt/slides/slide635.xml" ContentType="application/vnd.openxmlformats-officedocument.presentationml.slide+xml"/>
  <Override PartName="/ppt/slides/slide636.xml" ContentType="application/vnd.openxmlformats-officedocument.presentationml.slide+xml"/>
  <Override PartName="/ppt/slides/slide637.xml" ContentType="application/vnd.openxmlformats-officedocument.presentationml.slide+xml"/>
  <Override PartName="/ppt/slides/slide638.xml" ContentType="application/vnd.openxmlformats-officedocument.presentationml.slide+xml"/>
  <Override PartName="/ppt/slides/slide639.xml" ContentType="application/vnd.openxmlformats-officedocument.presentationml.slide+xml"/>
  <Override PartName="/ppt/slides/slide640.xml" ContentType="application/vnd.openxmlformats-officedocument.presentationml.slide+xml"/>
  <Override PartName="/ppt/slides/slide641.xml" ContentType="application/vnd.openxmlformats-officedocument.presentationml.slide+xml"/>
  <Override PartName="/ppt/slides/slide642.xml" ContentType="application/vnd.openxmlformats-officedocument.presentationml.slide+xml"/>
  <Override PartName="/ppt/slides/slide643.xml" ContentType="application/vnd.openxmlformats-officedocument.presentationml.slide+xml"/>
  <Override PartName="/ppt/slides/slide644.xml" ContentType="application/vnd.openxmlformats-officedocument.presentationml.slide+xml"/>
  <Override PartName="/ppt/slides/slide645.xml" ContentType="application/vnd.openxmlformats-officedocument.presentationml.slide+xml"/>
  <Override PartName="/ppt/slides/slide646.xml" ContentType="application/vnd.openxmlformats-officedocument.presentationml.slide+xml"/>
  <Override PartName="/ppt/slides/slide647.xml" ContentType="application/vnd.openxmlformats-officedocument.presentationml.slide+xml"/>
  <Override PartName="/ppt/slides/slide648.xml" ContentType="application/vnd.openxmlformats-officedocument.presentationml.slide+xml"/>
  <Override PartName="/ppt/slides/slide649.xml" ContentType="application/vnd.openxmlformats-officedocument.presentationml.slide+xml"/>
  <Override PartName="/ppt/slides/slide650.xml" ContentType="application/vnd.openxmlformats-officedocument.presentationml.slide+xml"/>
  <Override PartName="/ppt/slides/slide651.xml" ContentType="application/vnd.openxmlformats-officedocument.presentationml.slide+xml"/>
  <Override PartName="/ppt/slides/slide652.xml" ContentType="application/vnd.openxmlformats-officedocument.presentationml.slide+xml"/>
  <Override PartName="/ppt/slides/slide653.xml" ContentType="application/vnd.openxmlformats-officedocument.presentationml.slide+xml"/>
  <Override PartName="/ppt/slides/slide654.xml" ContentType="application/vnd.openxmlformats-officedocument.presentationml.slide+xml"/>
  <Override PartName="/ppt/slides/slide655.xml" ContentType="application/vnd.openxmlformats-officedocument.presentationml.slide+xml"/>
  <Override PartName="/ppt/slides/slide656.xml" ContentType="application/vnd.openxmlformats-officedocument.presentationml.slide+xml"/>
  <Override PartName="/ppt/slides/slide657.xml" ContentType="application/vnd.openxmlformats-officedocument.presentationml.slide+xml"/>
  <Override PartName="/ppt/slides/slide658.xml" ContentType="application/vnd.openxmlformats-officedocument.presentationml.slide+xml"/>
  <Override PartName="/ppt/slides/slide659.xml" ContentType="application/vnd.openxmlformats-officedocument.presentationml.slide+xml"/>
  <Override PartName="/ppt/slides/slide660.xml" ContentType="application/vnd.openxmlformats-officedocument.presentationml.slide+xml"/>
  <Override PartName="/ppt/slides/slide661.xml" ContentType="application/vnd.openxmlformats-officedocument.presentationml.slide+xml"/>
  <Override PartName="/ppt/slides/slide662.xml" ContentType="application/vnd.openxmlformats-officedocument.presentationml.slide+xml"/>
  <Override PartName="/ppt/slides/slide663.xml" ContentType="application/vnd.openxmlformats-officedocument.presentationml.slide+xml"/>
  <Override PartName="/ppt/slides/slide664.xml" ContentType="application/vnd.openxmlformats-officedocument.presentationml.slide+xml"/>
  <Override PartName="/ppt/slides/slide665.xml" ContentType="application/vnd.openxmlformats-officedocument.presentationml.slide+xml"/>
  <Override PartName="/ppt/slides/slide666.xml" ContentType="application/vnd.openxmlformats-officedocument.presentationml.slide+xml"/>
  <Override PartName="/ppt/slides/slide667.xml" ContentType="application/vnd.openxmlformats-officedocument.presentationml.slide+xml"/>
  <Override PartName="/ppt/slides/slide668.xml" ContentType="application/vnd.openxmlformats-officedocument.presentationml.slide+xml"/>
  <Override PartName="/ppt/slides/slide669.xml" ContentType="application/vnd.openxmlformats-officedocument.presentationml.slide+xml"/>
  <Override PartName="/ppt/slides/slide670.xml" ContentType="application/vnd.openxmlformats-officedocument.presentationml.slide+xml"/>
  <Override PartName="/ppt/slides/slide671.xml" ContentType="application/vnd.openxmlformats-officedocument.presentationml.slide+xml"/>
  <Override PartName="/ppt/slides/slide672.xml" ContentType="application/vnd.openxmlformats-officedocument.presentationml.slide+xml"/>
  <Override PartName="/ppt/slides/slide673.xml" ContentType="application/vnd.openxmlformats-officedocument.presentationml.slide+xml"/>
  <Override PartName="/ppt/slides/slide674.xml" ContentType="application/vnd.openxmlformats-officedocument.presentationml.slide+xml"/>
  <Override PartName="/ppt/slides/slide675.xml" ContentType="application/vnd.openxmlformats-officedocument.presentationml.slide+xml"/>
  <Override PartName="/ppt/slides/slide676.xml" ContentType="application/vnd.openxmlformats-officedocument.presentationml.slide+xml"/>
  <Override PartName="/ppt/slides/slide677.xml" ContentType="application/vnd.openxmlformats-officedocument.presentationml.slide+xml"/>
  <Override PartName="/ppt/slides/slide678.xml" ContentType="application/vnd.openxmlformats-officedocument.presentationml.slide+xml"/>
  <Override PartName="/ppt/slides/slide679.xml" ContentType="application/vnd.openxmlformats-officedocument.presentationml.slide+xml"/>
  <Override PartName="/ppt/slides/slide680.xml" ContentType="application/vnd.openxmlformats-officedocument.presentationml.slide+xml"/>
  <Override PartName="/ppt/slides/slide681.xml" ContentType="application/vnd.openxmlformats-officedocument.presentationml.slide+xml"/>
  <Override PartName="/ppt/slides/slide682.xml" ContentType="application/vnd.openxmlformats-officedocument.presentationml.slide+xml"/>
  <Override PartName="/ppt/slides/slide683.xml" ContentType="application/vnd.openxmlformats-officedocument.presentationml.slide+xml"/>
  <Override PartName="/ppt/slides/slide684.xml" ContentType="application/vnd.openxmlformats-officedocument.presentationml.slide+xml"/>
  <Override PartName="/ppt/slides/slide685.xml" ContentType="application/vnd.openxmlformats-officedocument.presentationml.slide+xml"/>
  <Override PartName="/ppt/slides/slide686.xml" ContentType="application/vnd.openxmlformats-officedocument.presentationml.slide+xml"/>
  <Override PartName="/ppt/slides/slide687.xml" ContentType="application/vnd.openxmlformats-officedocument.presentationml.slide+xml"/>
  <Override PartName="/ppt/slides/slide688.xml" ContentType="application/vnd.openxmlformats-officedocument.presentationml.slide+xml"/>
  <Override PartName="/ppt/slides/slide689.xml" ContentType="application/vnd.openxmlformats-officedocument.presentationml.slide+xml"/>
  <Override PartName="/ppt/slides/slide690.xml" ContentType="application/vnd.openxmlformats-officedocument.presentationml.slide+xml"/>
  <Override PartName="/ppt/slides/slide691.xml" ContentType="application/vnd.openxmlformats-officedocument.presentationml.slide+xml"/>
  <Override PartName="/ppt/slides/slide692.xml" ContentType="application/vnd.openxmlformats-officedocument.presentationml.slide+xml"/>
  <Override PartName="/ppt/slides/slide693.xml" ContentType="application/vnd.openxmlformats-officedocument.presentationml.slide+xml"/>
  <Override PartName="/ppt/slides/slide694.xml" ContentType="application/vnd.openxmlformats-officedocument.presentationml.slide+xml"/>
  <Override PartName="/ppt/slides/slide695.xml" ContentType="application/vnd.openxmlformats-officedocument.presentationml.slide+xml"/>
  <Override PartName="/ppt/slides/slide696.xml" ContentType="application/vnd.openxmlformats-officedocument.presentationml.slide+xml"/>
  <Override PartName="/ppt/slides/slide697.xml" ContentType="application/vnd.openxmlformats-officedocument.presentationml.slide+xml"/>
  <Override PartName="/ppt/slides/slide698.xml" ContentType="application/vnd.openxmlformats-officedocument.presentationml.slide+xml"/>
  <Override PartName="/ppt/slides/slide699.xml" ContentType="application/vnd.openxmlformats-officedocument.presentationml.slide+xml"/>
  <Override PartName="/ppt/slides/slide700.xml" ContentType="application/vnd.openxmlformats-officedocument.presentationml.slide+xml"/>
  <Override PartName="/ppt/slides/slide701.xml" ContentType="application/vnd.openxmlformats-officedocument.presentationml.slide+xml"/>
  <Override PartName="/ppt/slides/slide702.xml" ContentType="application/vnd.openxmlformats-officedocument.presentationml.slide+xml"/>
  <Override PartName="/ppt/slides/slide703.xml" ContentType="application/vnd.openxmlformats-officedocument.presentationml.slide+xml"/>
  <Override PartName="/ppt/slides/slide704.xml" ContentType="application/vnd.openxmlformats-officedocument.presentationml.slide+xml"/>
  <Override PartName="/ppt/slides/slide705.xml" ContentType="application/vnd.openxmlformats-officedocument.presentationml.slide+xml"/>
  <Override PartName="/ppt/slides/slide706.xml" ContentType="application/vnd.openxmlformats-officedocument.presentationml.slide+xml"/>
  <Override PartName="/ppt/slides/slide707.xml" ContentType="application/vnd.openxmlformats-officedocument.presentationml.slide+xml"/>
  <Override PartName="/ppt/slides/slide708.xml" ContentType="application/vnd.openxmlformats-officedocument.presentationml.slide+xml"/>
  <Override PartName="/ppt/slides/slide709.xml" ContentType="application/vnd.openxmlformats-officedocument.presentationml.slide+xml"/>
  <Override PartName="/ppt/slides/slide710.xml" ContentType="application/vnd.openxmlformats-officedocument.presentationml.slide+xml"/>
  <Override PartName="/ppt/slides/slide711.xml" ContentType="application/vnd.openxmlformats-officedocument.presentationml.slide+xml"/>
  <Override PartName="/ppt/slides/slide712.xml" ContentType="application/vnd.openxmlformats-officedocument.presentationml.slide+xml"/>
  <Override PartName="/ppt/slides/slide713.xml" ContentType="application/vnd.openxmlformats-officedocument.presentationml.slide+xml"/>
  <Override PartName="/ppt/slides/slide714.xml" ContentType="application/vnd.openxmlformats-officedocument.presentationml.slide+xml"/>
  <Override PartName="/ppt/slides/slide715.xml" ContentType="application/vnd.openxmlformats-officedocument.presentationml.slide+xml"/>
  <Override PartName="/ppt/slides/slide716.xml" ContentType="application/vnd.openxmlformats-officedocument.presentationml.slide+xml"/>
  <Override PartName="/ppt/slides/slide717.xml" ContentType="application/vnd.openxmlformats-officedocument.presentationml.slide+xml"/>
  <Override PartName="/ppt/slides/slide718.xml" ContentType="application/vnd.openxmlformats-officedocument.presentationml.slide+xml"/>
  <Override PartName="/ppt/slides/slide719.xml" ContentType="application/vnd.openxmlformats-officedocument.presentationml.slide+xml"/>
  <Override PartName="/ppt/slides/slide720.xml" ContentType="application/vnd.openxmlformats-officedocument.presentationml.slide+xml"/>
  <Override PartName="/ppt/slides/slide721.xml" ContentType="application/vnd.openxmlformats-officedocument.presentationml.slide+xml"/>
  <Override PartName="/ppt/slides/slide722.xml" ContentType="application/vnd.openxmlformats-officedocument.presentationml.slide+xml"/>
  <Override PartName="/ppt/slides/slide723.xml" ContentType="application/vnd.openxmlformats-officedocument.presentationml.slide+xml"/>
  <Override PartName="/ppt/slides/slide724.xml" ContentType="application/vnd.openxmlformats-officedocument.presentationml.slide+xml"/>
  <Override PartName="/ppt/slides/slide725.xml" ContentType="application/vnd.openxmlformats-officedocument.presentationml.slide+xml"/>
  <Override PartName="/ppt/slides/slide726.xml" ContentType="application/vnd.openxmlformats-officedocument.presentationml.slide+xml"/>
  <Override PartName="/ppt/slides/slide727.xml" ContentType="application/vnd.openxmlformats-officedocument.presentationml.slide+xml"/>
  <Override PartName="/ppt/slides/slide728.xml" ContentType="application/vnd.openxmlformats-officedocument.presentationml.slide+xml"/>
  <Override PartName="/ppt/slides/slide729.xml" ContentType="application/vnd.openxmlformats-officedocument.presentationml.slide+xml"/>
  <Override PartName="/ppt/slides/slide730.xml" ContentType="application/vnd.openxmlformats-officedocument.presentationml.slide+xml"/>
  <Override PartName="/ppt/slides/slide731.xml" ContentType="application/vnd.openxmlformats-officedocument.presentationml.slide+xml"/>
  <Override PartName="/ppt/slides/slide732.xml" ContentType="application/vnd.openxmlformats-officedocument.presentationml.slide+xml"/>
  <Override PartName="/ppt/slides/slide733.xml" ContentType="application/vnd.openxmlformats-officedocument.presentationml.slide+xml"/>
  <Override PartName="/ppt/slides/slide734.xml" ContentType="application/vnd.openxmlformats-officedocument.presentationml.slide+xml"/>
  <Override PartName="/ppt/slides/slide735.xml" ContentType="application/vnd.openxmlformats-officedocument.presentationml.slide+xml"/>
  <Override PartName="/ppt/slides/slide736.xml" ContentType="application/vnd.openxmlformats-officedocument.presentationml.slide+xml"/>
  <Override PartName="/ppt/slides/slide737.xml" ContentType="application/vnd.openxmlformats-officedocument.presentationml.slide+xml"/>
  <Override PartName="/ppt/slides/slide738.xml" ContentType="application/vnd.openxmlformats-officedocument.presentationml.slide+xml"/>
  <Override PartName="/ppt/slides/slide739.xml" ContentType="application/vnd.openxmlformats-officedocument.presentationml.slide+xml"/>
  <Override PartName="/ppt/slides/slide740.xml" ContentType="application/vnd.openxmlformats-officedocument.presentationml.slide+xml"/>
  <Override PartName="/ppt/slides/slide741.xml" ContentType="application/vnd.openxmlformats-officedocument.presentationml.slide+xml"/>
  <Override PartName="/ppt/slides/slide742.xml" ContentType="application/vnd.openxmlformats-officedocument.presentationml.slide+xml"/>
  <Override PartName="/ppt/slides/slide743.xml" ContentType="application/vnd.openxmlformats-officedocument.presentationml.slide+xml"/>
  <Override PartName="/ppt/slides/slide744.xml" ContentType="application/vnd.openxmlformats-officedocument.presentationml.slide+xml"/>
  <Override PartName="/ppt/slides/slide745.xml" ContentType="application/vnd.openxmlformats-officedocument.presentationml.slide+xml"/>
  <Override PartName="/ppt/slides/slide746.xml" ContentType="application/vnd.openxmlformats-officedocument.presentationml.slide+xml"/>
  <Override PartName="/ppt/slides/slide747.xml" ContentType="application/vnd.openxmlformats-officedocument.presentationml.slide+xml"/>
  <Override PartName="/ppt/slides/slide748.xml" ContentType="application/vnd.openxmlformats-officedocument.presentationml.slide+xml"/>
  <Override PartName="/ppt/slides/slide749.xml" ContentType="application/vnd.openxmlformats-officedocument.presentationml.slide+xml"/>
  <Override PartName="/ppt/slides/slide750.xml" ContentType="application/vnd.openxmlformats-officedocument.presentationml.slide+xml"/>
  <Override PartName="/ppt/slides/slide751.xml" ContentType="application/vnd.openxmlformats-officedocument.presentationml.slide+xml"/>
  <Override PartName="/ppt/slides/slide752.xml" ContentType="application/vnd.openxmlformats-officedocument.presentationml.slide+xml"/>
  <Override PartName="/ppt/slides/slide753.xml" ContentType="application/vnd.openxmlformats-officedocument.presentationml.slide+xml"/>
  <Override PartName="/ppt/slides/slide754.xml" ContentType="application/vnd.openxmlformats-officedocument.presentationml.slide+xml"/>
  <Override PartName="/ppt/slides/slide755.xml" ContentType="application/vnd.openxmlformats-officedocument.presentationml.slide+xml"/>
  <Override PartName="/ppt/slides/slide756.xml" ContentType="application/vnd.openxmlformats-officedocument.presentationml.slide+xml"/>
  <Override PartName="/ppt/slides/slide757.xml" ContentType="application/vnd.openxmlformats-officedocument.presentationml.slide+xml"/>
  <Override PartName="/ppt/slides/slide758.xml" ContentType="application/vnd.openxmlformats-officedocument.presentationml.slide+xml"/>
  <Override PartName="/ppt/slides/slide759.xml" ContentType="application/vnd.openxmlformats-officedocument.presentationml.slide+xml"/>
  <Override PartName="/ppt/slides/slide760.xml" ContentType="application/vnd.openxmlformats-officedocument.presentationml.slide+xml"/>
  <Override PartName="/ppt/slides/slide761.xml" ContentType="application/vnd.openxmlformats-officedocument.presentationml.slide+xml"/>
  <Override PartName="/ppt/slides/slide762.xml" ContentType="application/vnd.openxmlformats-officedocument.presentationml.slide+xml"/>
  <Override PartName="/ppt/slides/slide763.xml" ContentType="application/vnd.openxmlformats-officedocument.presentationml.slide+xml"/>
  <Override PartName="/ppt/slides/slide764.xml" ContentType="application/vnd.openxmlformats-officedocument.presentationml.slide+xml"/>
  <Override PartName="/ppt/slides/slide765.xml" ContentType="application/vnd.openxmlformats-officedocument.presentationml.slide+xml"/>
  <Override PartName="/ppt/slides/slide766.xml" ContentType="application/vnd.openxmlformats-officedocument.presentationml.slide+xml"/>
  <Override PartName="/ppt/slides/slide767.xml" ContentType="application/vnd.openxmlformats-officedocument.presentationml.slide+xml"/>
  <Override PartName="/ppt/slides/slide768.xml" ContentType="application/vnd.openxmlformats-officedocument.presentationml.slide+xml"/>
  <Override PartName="/ppt/slides/slide769.xml" ContentType="application/vnd.openxmlformats-officedocument.presentationml.slide+xml"/>
  <Override PartName="/ppt/slides/slide770.xml" ContentType="application/vnd.openxmlformats-officedocument.presentationml.slide+xml"/>
  <Override PartName="/ppt/slides/slide771.xml" ContentType="application/vnd.openxmlformats-officedocument.presentationml.slide+xml"/>
  <Override PartName="/ppt/slides/slide772.xml" ContentType="application/vnd.openxmlformats-officedocument.presentationml.slide+xml"/>
  <Override PartName="/ppt/slides/slide773.xml" ContentType="application/vnd.openxmlformats-officedocument.presentationml.slide+xml"/>
  <Override PartName="/ppt/slides/slide774.xml" ContentType="application/vnd.openxmlformats-officedocument.presentationml.slide+xml"/>
  <Override PartName="/ppt/slides/slide775.xml" ContentType="application/vnd.openxmlformats-officedocument.presentationml.slide+xml"/>
  <Override PartName="/ppt/slides/slide776.xml" ContentType="application/vnd.openxmlformats-officedocument.presentationml.slide+xml"/>
  <Override PartName="/ppt/slides/slide777.xml" ContentType="application/vnd.openxmlformats-officedocument.presentationml.slide+xml"/>
  <Override PartName="/ppt/slides/slide778.xml" ContentType="application/vnd.openxmlformats-officedocument.presentationml.slide+xml"/>
  <Override PartName="/ppt/slides/slide779.xml" ContentType="application/vnd.openxmlformats-officedocument.presentationml.slide+xml"/>
  <Override PartName="/ppt/slides/slide780.xml" ContentType="application/vnd.openxmlformats-officedocument.presentationml.slide+xml"/>
  <Override PartName="/ppt/slides/slide781.xml" ContentType="application/vnd.openxmlformats-officedocument.presentationml.slide+xml"/>
  <Override PartName="/ppt/slides/slide782.xml" ContentType="application/vnd.openxmlformats-officedocument.presentationml.slide+xml"/>
  <Override PartName="/ppt/slides/slide783.xml" ContentType="application/vnd.openxmlformats-officedocument.presentationml.slide+xml"/>
  <Override PartName="/ppt/slides/slide784.xml" ContentType="application/vnd.openxmlformats-officedocument.presentationml.slide+xml"/>
  <Override PartName="/ppt/slides/slide785.xml" ContentType="application/vnd.openxmlformats-officedocument.presentationml.slide+xml"/>
  <Override PartName="/ppt/slides/slide786.xml" ContentType="application/vnd.openxmlformats-officedocument.presentationml.slide+xml"/>
  <Override PartName="/ppt/slides/slide787.xml" ContentType="application/vnd.openxmlformats-officedocument.presentationml.slide+xml"/>
  <Override PartName="/ppt/slides/slide788.xml" ContentType="application/vnd.openxmlformats-officedocument.presentationml.slide+xml"/>
  <Override PartName="/ppt/slides/slide789.xml" ContentType="application/vnd.openxmlformats-officedocument.presentationml.slide+xml"/>
  <Override PartName="/ppt/slides/slide790.xml" ContentType="application/vnd.openxmlformats-officedocument.presentationml.slide+xml"/>
  <Override PartName="/ppt/slides/slide791.xml" ContentType="application/vnd.openxmlformats-officedocument.presentationml.slide+xml"/>
  <Override PartName="/ppt/slides/slide792.xml" ContentType="application/vnd.openxmlformats-officedocument.presentationml.slide+xml"/>
  <Override PartName="/ppt/slides/slide793.xml" ContentType="application/vnd.openxmlformats-officedocument.presentationml.slide+xml"/>
  <Override PartName="/ppt/slides/slide794.xml" ContentType="application/vnd.openxmlformats-officedocument.presentationml.slide+xml"/>
  <Override PartName="/ppt/slides/slide795.xml" ContentType="application/vnd.openxmlformats-officedocument.presentationml.slide+xml"/>
  <Override PartName="/ppt/slides/slide796.xml" ContentType="application/vnd.openxmlformats-officedocument.presentationml.slide+xml"/>
  <Override PartName="/ppt/slides/slide797.xml" ContentType="application/vnd.openxmlformats-officedocument.presentationml.slide+xml"/>
  <Override PartName="/ppt/slides/slide798.xml" ContentType="application/vnd.openxmlformats-officedocument.presentationml.slide+xml"/>
  <Override PartName="/ppt/slides/slide799.xml" ContentType="application/vnd.openxmlformats-officedocument.presentationml.slide+xml"/>
  <Override PartName="/ppt/slides/slide800.xml" ContentType="application/vnd.openxmlformats-officedocument.presentationml.slide+xml"/>
  <Override PartName="/ppt/slides/slide801.xml" ContentType="application/vnd.openxmlformats-officedocument.presentationml.slide+xml"/>
  <Override PartName="/ppt/slides/slide802.xml" ContentType="application/vnd.openxmlformats-officedocument.presentationml.slide+xml"/>
  <Override PartName="/ppt/slides/slide803.xml" ContentType="application/vnd.openxmlformats-officedocument.presentationml.slide+xml"/>
  <Override PartName="/ppt/slides/slide804.xml" ContentType="application/vnd.openxmlformats-officedocument.presentationml.slide+xml"/>
  <Override PartName="/ppt/slides/slide805.xml" ContentType="application/vnd.openxmlformats-officedocument.presentationml.slide+xml"/>
  <Override PartName="/ppt/slides/slide806.xml" ContentType="application/vnd.openxmlformats-officedocument.presentationml.slide+xml"/>
  <Override PartName="/ppt/slides/slide807.xml" ContentType="application/vnd.openxmlformats-officedocument.presentationml.slide+xml"/>
  <Override PartName="/ppt/slides/slide808.xml" ContentType="application/vnd.openxmlformats-officedocument.presentationml.slide+xml"/>
  <Override PartName="/ppt/slides/slide809.xml" ContentType="application/vnd.openxmlformats-officedocument.presentationml.slide+xml"/>
  <Override PartName="/ppt/slides/slide810.xml" ContentType="application/vnd.openxmlformats-officedocument.presentationml.slide+xml"/>
  <Override PartName="/ppt/slides/slide811.xml" ContentType="application/vnd.openxmlformats-officedocument.presentationml.slide+xml"/>
  <Override PartName="/ppt/slides/slide812.xml" ContentType="application/vnd.openxmlformats-officedocument.presentationml.slide+xml"/>
  <Override PartName="/ppt/slides/slide813.xml" ContentType="application/vnd.openxmlformats-officedocument.presentationml.slide+xml"/>
  <Override PartName="/ppt/slides/slide814.xml" ContentType="application/vnd.openxmlformats-officedocument.presentationml.slide+xml"/>
  <Override PartName="/ppt/slides/slide815.xml" ContentType="application/vnd.openxmlformats-officedocument.presentationml.slide+xml"/>
  <Override PartName="/ppt/slides/slide816.xml" ContentType="application/vnd.openxmlformats-officedocument.presentationml.slide+xml"/>
  <Override PartName="/ppt/slides/slide817.xml" ContentType="application/vnd.openxmlformats-officedocument.presentationml.slide+xml"/>
  <Override PartName="/ppt/slides/slide818.xml" ContentType="application/vnd.openxmlformats-officedocument.presentationml.slide+xml"/>
  <Override PartName="/ppt/slides/slide819.xml" ContentType="application/vnd.openxmlformats-officedocument.presentationml.slide+xml"/>
  <Override PartName="/ppt/slides/slide820.xml" ContentType="application/vnd.openxmlformats-officedocument.presentationml.slide+xml"/>
  <Override PartName="/ppt/slides/slide821.xml" ContentType="application/vnd.openxmlformats-officedocument.presentationml.slide+xml"/>
  <Override PartName="/ppt/slides/slide822.xml" ContentType="application/vnd.openxmlformats-officedocument.presentationml.slide+xml"/>
  <Override PartName="/ppt/slides/slide823.xml" ContentType="application/vnd.openxmlformats-officedocument.presentationml.slide+xml"/>
  <Override PartName="/ppt/slides/slide824.xml" ContentType="application/vnd.openxmlformats-officedocument.presentationml.slide+xml"/>
  <Override PartName="/ppt/slides/slide825.xml" ContentType="application/vnd.openxmlformats-officedocument.presentationml.slide+xml"/>
  <Override PartName="/ppt/slides/slide826.xml" ContentType="application/vnd.openxmlformats-officedocument.presentationml.slide+xml"/>
  <Override PartName="/ppt/slides/slide827.xml" ContentType="application/vnd.openxmlformats-officedocument.presentationml.slide+xml"/>
  <Override PartName="/ppt/slides/slide828.xml" ContentType="application/vnd.openxmlformats-officedocument.presentationml.slide+xml"/>
  <Override PartName="/ppt/slides/slide829.xml" ContentType="application/vnd.openxmlformats-officedocument.presentationml.slide+xml"/>
  <Override PartName="/ppt/slides/slide830.xml" ContentType="application/vnd.openxmlformats-officedocument.presentationml.slide+xml"/>
  <Override PartName="/ppt/slides/slide831.xml" ContentType="application/vnd.openxmlformats-officedocument.presentationml.slide+xml"/>
  <Override PartName="/ppt/slides/slide832.xml" ContentType="application/vnd.openxmlformats-officedocument.presentationml.slide+xml"/>
  <Override PartName="/ppt/slides/slide833.xml" ContentType="application/vnd.openxmlformats-officedocument.presentationml.slide+xml"/>
  <Override PartName="/ppt/slides/slide834.xml" ContentType="application/vnd.openxmlformats-officedocument.presentationml.slide+xml"/>
  <Override PartName="/ppt/slides/slide835.xml" ContentType="application/vnd.openxmlformats-officedocument.presentationml.slide+xml"/>
  <Override PartName="/ppt/slides/slide836.xml" ContentType="application/vnd.openxmlformats-officedocument.presentationml.slide+xml"/>
  <Override PartName="/ppt/slides/slide837.xml" ContentType="application/vnd.openxmlformats-officedocument.presentationml.slide+xml"/>
  <Override PartName="/ppt/slides/slide838.xml" ContentType="application/vnd.openxmlformats-officedocument.presentationml.slide+xml"/>
  <Override PartName="/ppt/slides/slide839.xml" ContentType="application/vnd.openxmlformats-officedocument.presentationml.slide+xml"/>
  <Override PartName="/ppt/slides/slide840.xml" ContentType="application/vnd.openxmlformats-officedocument.presentationml.slide+xml"/>
  <Override PartName="/ppt/slides/slide841.xml" ContentType="application/vnd.openxmlformats-officedocument.presentationml.slide+xml"/>
  <Override PartName="/ppt/slides/slide842.xml" ContentType="application/vnd.openxmlformats-officedocument.presentationml.slide+xml"/>
  <Override PartName="/ppt/slides/slide843.xml" ContentType="application/vnd.openxmlformats-officedocument.presentationml.slide+xml"/>
  <Override PartName="/ppt/slides/slide844.xml" ContentType="application/vnd.openxmlformats-officedocument.presentationml.slide+xml"/>
  <Override PartName="/ppt/slides/slide845.xml" ContentType="application/vnd.openxmlformats-officedocument.presentationml.slide+xml"/>
  <Override PartName="/ppt/slides/slide846.xml" ContentType="application/vnd.openxmlformats-officedocument.presentationml.slide+xml"/>
  <Override PartName="/ppt/slides/slide847.xml" ContentType="application/vnd.openxmlformats-officedocument.presentationml.slide+xml"/>
  <Override PartName="/ppt/slides/slide848.xml" ContentType="application/vnd.openxmlformats-officedocument.presentationml.slide+xml"/>
  <Override PartName="/ppt/slides/slide849.xml" ContentType="application/vnd.openxmlformats-officedocument.presentationml.slide+xml"/>
  <Override PartName="/ppt/slides/slide850.xml" ContentType="application/vnd.openxmlformats-officedocument.presentationml.slide+xml"/>
  <Override PartName="/ppt/slides/slide851.xml" ContentType="application/vnd.openxmlformats-officedocument.presentationml.slide+xml"/>
  <Override PartName="/ppt/slides/slide852.xml" ContentType="application/vnd.openxmlformats-officedocument.presentationml.slide+xml"/>
  <Override PartName="/ppt/slides/slide853.xml" ContentType="application/vnd.openxmlformats-officedocument.presentationml.slide+xml"/>
  <Override PartName="/ppt/slides/slide854.xml" ContentType="application/vnd.openxmlformats-officedocument.presentationml.slide+xml"/>
  <Override PartName="/ppt/slides/slide855.xml" ContentType="application/vnd.openxmlformats-officedocument.presentationml.slide+xml"/>
  <Override PartName="/ppt/slides/slide856.xml" ContentType="application/vnd.openxmlformats-officedocument.presentationml.slide+xml"/>
  <Override PartName="/ppt/slides/slide857.xml" ContentType="application/vnd.openxmlformats-officedocument.presentationml.slide+xml"/>
  <Override PartName="/ppt/slides/slide858.xml" ContentType="application/vnd.openxmlformats-officedocument.presentationml.slide+xml"/>
  <Override PartName="/ppt/slides/slide859.xml" ContentType="application/vnd.openxmlformats-officedocument.presentationml.slide+xml"/>
  <Override PartName="/ppt/slides/slide860.xml" ContentType="application/vnd.openxmlformats-officedocument.presentationml.slide+xml"/>
  <Override PartName="/ppt/slides/slide861.xml" ContentType="application/vnd.openxmlformats-officedocument.presentationml.slide+xml"/>
  <Override PartName="/ppt/slides/slide862.xml" ContentType="application/vnd.openxmlformats-officedocument.presentationml.slide+xml"/>
  <Override PartName="/ppt/slides/slide863.xml" ContentType="application/vnd.openxmlformats-officedocument.presentationml.slide+xml"/>
  <Override PartName="/ppt/slides/slide864.xml" ContentType="application/vnd.openxmlformats-officedocument.presentationml.slide+xml"/>
  <Override PartName="/ppt/slides/slide865.xml" ContentType="application/vnd.openxmlformats-officedocument.presentationml.slide+xml"/>
  <Override PartName="/ppt/slides/slide866.xml" ContentType="application/vnd.openxmlformats-officedocument.presentationml.slide+xml"/>
  <Override PartName="/ppt/slides/slide867.xml" ContentType="application/vnd.openxmlformats-officedocument.presentationml.slide+xml"/>
  <Override PartName="/ppt/slides/slide868.xml" ContentType="application/vnd.openxmlformats-officedocument.presentationml.slide+xml"/>
  <Override PartName="/ppt/slides/slide869.xml" ContentType="application/vnd.openxmlformats-officedocument.presentationml.slide+xml"/>
  <Override PartName="/ppt/slides/slide870.xml" ContentType="application/vnd.openxmlformats-officedocument.presentationml.slide+xml"/>
  <Override PartName="/ppt/slides/slide871.xml" ContentType="application/vnd.openxmlformats-officedocument.presentationml.slide+xml"/>
  <Override PartName="/ppt/slides/slide872.xml" ContentType="application/vnd.openxmlformats-officedocument.presentationml.slide+xml"/>
  <Override PartName="/ppt/slides/slide873.xml" ContentType="application/vnd.openxmlformats-officedocument.presentationml.slide+xml"/>
  <Override PartName="/ppt/slides/slide874.xml" ContentType="application/vnd.openxmlformats-officedocument.presentationml.slide+xml"/>
  <Override PartName="/ppt/slides/slide875.xml" ContentType="application/vnd.openxmlformats-officedocument.presentationml.slide+xml"/>
  <Override PartName="/ppt/slides/slide876.xml" ContentType="application/vnd.openxmlformats-officedocument.presentationml.slide+xml"/>
  <Override PartName="/ppt/slides/slide877.xml" ContentType="application/vnd.openxmlformats-officedocument.presentationml.slide+xml"/>
  <Override PartName="/ppt/slides/slide878.xml" ContentType="application/vnd.openxmlformats-officedocument.presentationml.slide+xml"/>
  <Override PartName="/ppt/slides/slide879.xml" ContentType="application/vnd.openxmlformats-officedocument.presentationml.slide+xml"/>
  <Override PartName="/ppt/slides/slide880.xml" ContentType="application/vnd.openxmlformats-officedocument.presentationml.slide+xml"/>
  <Override PartName="/ppt/slides/slide881.xml" ContentType="application/vnd.openxmlformats-officedocument.presentationml.slide+xml"/>
  <Override PartName="/ppt/slides/slide882.xml" ContentType="application/vnd.openxmlformats-officedocument.presentationml.slide+xml"/>
  <Override PartName="/ppt/slides/slide883.xml" ContentType="application/vnd.openxmlformats-officedocument.presentationml.slide+xml"/>
  <Override PartName="/ppt/slides/slide884.xml" ContentType="application/vnd.openxmlformats-officedocument.presentationml.slide+xml"/>
  <Override PartName="/ppt/slides/slide885.xml" ContentType="application/vnd.openxmlformats-officedocument.presentationml.slide+xml"/>
  <Override PartName="/ppt/slides/slide886.xml" ContentType="application/vnd.openxmlformats-officedocument.presentationml.slide+xml"/>
  <Override PartName="/ppt/slides/slide887.xml" ContentType="application/vnd.openxmlformats-officedocument.presentationml.slide+xml"/>
  <Override PartName="/ppt/slides/slide888.xml" ContentType="application/vnd.openxmlformats-officedocument.presentationml.slide+xml"/>
  <Override PartName="/ppt/slides/slide889.xml" ContentType="application/vnd.openxmlformats-officedocument.presentationml.slide+xml"/>
  <Override PartName="/ppt/slides/slide890.xml" ContentType="application/vnd.openxmlformats-officedocument.presentationml.slide+xml"/>
  <Override PartName="/ppt/slides/slide891.xml" ContentType="application/vnd.openxmlformats-officedocument.presentationml.slide+xml"/>
  <Override PartName="/ppt/slides/slide892.xml" ContentType="application/vnd.openxmlformats-officedocument.presentationml.slide+xml"/>
  <Override PartName="/ppt/slides/slide893.xml" ContentType="application/vnd.openxmlformats-officedocument.presentationml.slide+xml"/>
  <Override PartName="/ppt/slides/slide894.xml" ContentType="application/vnd.openxmlformats-officedocument.presentationml.slide+xml"/>
  <Override PartName="/ppt/slides/slide895.xml" ContentType="application/vnd.openxmlformats-officedocument.presentationml.slide+xml"/>
  <Override PartName="/ppt/slides/slide896.xml" ContentType="application/vnd.openxmlformats-officedocument.presentationml.slide+xml"/>
  <Override PartName="/ppt/slides/slide897.xml" ContentType="application/vnd.openxmlformats-officedocument.presentationml.slide+xml"/>
  <Override PartName="/ppt/slides/slide898.xml" ContentType="application/vnd.openxmlformats-officedocument.presentationml.slide+xml"/>
  <Override PartName="/ppt/slides/slide899.xml" ContentType="application/vnd.openxmlformats-officedocument.presentationml.slide+xml"/>
  <Override PartName="/ppt/slides/slide900.xml" ContentType="application/vnd.openxmlformats-officedocument.presentationml.slide+xml"/>
  <Override PartName="/ppt/slides/slide901.xml" ContentType="application/vnd.openxmlformats-officedocument.presentationml.slide+xml"/>
  <Override PartName="/ppt/slides/slide902.xml" ContentType="application/vnd.openxmlformats-officedocument.presentationml.slide+xml"/>
  <Override PartName="/ppt/slides/slide903.xml" ContentType="application/vnd.openxmlformats-officedocument.presentationml.slide+xml"/>
  <Override PartName="/ppt/slides/slide904.xml" ContentType="application/vnd.openxmlformats-officedocument.presentationml.slide+xml"/>
  <Override PartName="/ppt/slides/slide905.xml" ContentType="application/vnd.openxmlformats-officedocument.presentationml.slide+xml"/>
  <Override PartName="/ppt/slides/slide906.xml" ContentType="application/vnd.openxmlformats-officedocument.presentationml.slide+xml"/>
  <Override PartName="/ppt/slides/slide907.xml" ContentType="application/vnd.openxmlformats-officedocument.presentationml.slide+xml"/>
  <Override PartName="/ppt/slides/slide908.xml" ContentType="application/vnd.openxmlformats-officedocument.presentationml.slide+xml"/>
  <Override PartName="/ppt/slides/slide909.xml" ContentType="application/vnd.openxmlformats-officedocument.presentationml.slide+xml"/>
  <Override PartName="/ppt/slides/slide910.xml" ContentType="application/vnd.openxmlformats-officedocument.presentationml.slide+xml"/>
  <Override PartName="/ppt/slides/slide911.xml" ContentType="application/vnd.openxmlformats-officedocument.presentationml.slide+xml"/>
  <Override PartName="/ppt/slides/slide912.xml" ContentType="application/vnd.openxmlformats-officedocument.presentationml.slide+xml"/>
  <Override PartName="/ppt/slides/slide913.xml" ContentType="application/vnd.openxmlformats-officedocument.presentationml.slide+xml"/>
  <Override PartName="/ppt/slides/slide914.xml" ContentType="application/vnd.openxmlformats-officedocument.presentationml.slide+xml"/>
  <Override PartName="/ppt/slides/slide915.xml" ContentType="application/vnd.openxmlformats-officedocument.presentationml.slide+xml"/>
  <Override PartName="/ppt/slides/slide916.xml" ContentType="application/vnd.openxmlformats-officedocument.presentationml.slide+xml"/>
  <Override PartName="/ppt/slides/slide917.xml" ContentType="application/vnd.openxmlformats-officedocument.presentationml.slide+xml"/>
  <Override PartName="/ppt/slides/slide918.xml" ContentType="application/vnd.openxmlformats-officedocument.presentationml.slide+xml"/>
  <Override PartName="/ppt/slides/slide919.xml" ContentType="application/vnd.openxmlformats-officedocument.presentationml.slide+xml"/>
  <Override PartName="/ppt/slides/slide920.xml" ContentType="application/vnd.openxmlformats-officedocument.presentationml.slide+xml"/>
  <Override PartName="/ppt/slides/slide921.xml" ContentType="application/vnd.openxmlformats-officedocument.presentationml.slide+xml"/>
  <Override PartName="/ppt/slides/slide922.xml" ContentType="application/vnd.openxmlformats-officedocument.presentationml.slide+xml"/>
  <Override PartName="/ppt/slides/slide923.xml" ContentType="application/vnd.openxmlformats-officedocument.presentationml.slide+xml"/>
  <Override PartName="/ppt/slides/slide924.xml" ContentType="application/vnd.openxmlformats-officedocument.presentationml.slide+xml"/>
  <Override PartName="/ppt/slides/slide925.xml" ContentType="application/vnd.openxmlformats-officedocument.presentationml.slide+xml"/>
  <Override PartName="/ppt/slides/slide926.xml" ContentType="application/vnd.openxmlformats-officedocument.presentationml.slide+xml"/>
  <Override PartName="/ppt/slides/slide927.xml" ContentType="application/vnd.openxmlformats-officedocument.presentationml.slide+xml"/>
  <Override PartName="/ppt/slides/slide928.xml" ContentType="application/vnd.openxmlformats-officedocument.presentationml.slide+xml"/>
  <Override PartName="/ppt/slides/slide929.xml" ContentType="application/vnd.openxmlformats-officedocument.presentationml.slide+xml"/>
  <Override PartName="/ppt/slides/slide930.xml" ContentType="application/vnd.openxmlformats-officedocument.presentationml.slide+xml"/>
  <Override PartName="/ppt/slides/slide931.xml" ContentType="application/vnd.openxmlformats-officedocument.presentationml.slide+xml"/>
  <Override PartName="/ppt/slides/slide932.xml" ContentType="application/vnd.openxmlformats-officedocument.presentationml.slide+xml"/>
  <Override PartName="/ppt/slides/slide933.xml" ContentType="application/vnd.openxmlformats-officedocument.presentationml.slide+xml"/>
  <Override PartName="/ppt/slides/slide934.xml" ContentType="application/vnd.openxmlformats-officedocument.presentationml.slide+xml"/>
  <Override PartName="/ppt/slides/slide935.xml" ContentType="application/vnd.openxmlformats-officedocument.presentationml.slide+xml"/>
  <Override PartName="/ppt/slides/slide936.xml" ContentType="application/vnd.openxmlformats-officedocument.presentationml.slide+xml"/>
  <Override PartName="/ppt/slides/slide937.xml" ContentType="application/vnd.openxmlformats-officedocument.presentationml.slide+xml"/>
  <Override PartName="/ppt/slides/slide938.xml" ContentType="application/vnd.openxmlformats-officedocument.presentationml.slide+xml"/>
  <Override PartName="/ppt/slides/slide939.xml" ContentType="application/vnd.openxmlformats-officedocument.presentationml.slide+xml"/>
  <Override PartName="/ppt/slides/slide940.xml" ContentType="application/vnd.openxmlformats-officedocument.presentationml.slide+xml"/>
  <Override PartName="/ppt/slides/slide941.xml" ContentType="application/vnd.openxmlformats-officedocument.presentationml.slide+xml"/>
  <Override PartName="/ppt/slides/slide942.xml" ContentType="application/vnd.openxmlformats-officedocument.presentationml.slide+xml"/>
  <Override PartName="/ppt/slides/slide943.xml" ContentType="application/vnd.openxmlformats-officedocument.presentationml.slide+xml"/>
  <Override PartName="/ppt/slides/slide944.xml" ContentType="application/vnd.openxmlformats-officedocument.presentationml.slide+xml"/>
  <Override PartName="/ppt/slides/slide945.xml" ContentType="application/vnd.openxmlformats-officedocument.presentationml.slide+xml"/>
  <Override PartName="/ppt/slides/slide946.xml" ContentType="application/vnd.openxmlformats-officedocument.presentationml.slide+xml"/>
  <Override PartName="/ppt/slides/slide947.xml" ContentType="application/vnd.openxmlformats-officedocument.presentationml.slide+xml"/>
  <Override PartName="/ppt/slides/slide948.xml" ContentType="application/vnd.openxmlformats-officedocument.presentationml.slide+xml"/>
  <Override PartName="/ppt/slides/slide949.xml" ContentType="application/vnd.openxmlformats-officedocument.presentationml.slide+xml"/>
  <Override PartName="/ppt/slides/slide950.xml" ContentType="application/vnd.openxmlformats-officedocument.presentationml.slide+xml"/>
  <Override PartName="/ppt/slides/slide951.xml" ContentType="application/vnd.openxmlformats-officedocument.presentationml.slide+xml"/>
  <Override PartName="/ppt/slides/slide952.xml" ContentType="application/vnd.openxmlformats-officedocument.presentationml.slide+xml"/>
  <Override PartName="/ppt/slides/slide953.xml" ContentType="application/vnd.openxmlformats-officedocument.presentationml.slide+xml"/>
  <Override PartName="/ppt/slides/slide954.xml" ContentType="application/vnd.openxmlformats-officedocument.presentationml.slide+xml"/>
  <Override PartName="/ppt/slides/slide955.xml" ContentType="application/vnd.openxmlformats-officedocument.presentationml.slide+xml"/>
  <Override PartName="/ppt/slides/slide956.xml" ContentType="application/vnd.openxmlformats-officedocument.presentationml.slide+xml"/>
  <Override PartName="/ppt/slides/slide957.xml" ContentType="application/vnd.openxmlformats-officedocument.presentationml.slide+xml"/>
  <Override PartName="/ppt/slides/slide958.xml" ContentType="application/vnd.openxmlformats-officedocument.presentationml.slide+xml"/>
  <Override PartName="/ppt/slides/slide959.xml" ContentType="application/vnd.openxmlformats-officedocument.presentationml.slide+xml"/>
  <Override PartName="/ppt/slides/slide960.xml" ContentType="application/vnd.openxmlformats-officedocument.presentationml.slide+xml"/>
  <Override PartName="/ppt/slides/slide961.xml" ContentType="application/vnd.openxmlformats-officedocument.presentationml.slide+xml"/>
  <Override PartName="/ppt/slides/slide962.xml" ContentType="application/vnd.openxmlformats-officedocument.presentationml.slide+xml"/>
  <Override PartName="/ppt/slides/slide963.xml" ContentType="application/vnd.openxmlformats-officedocument.presentationml.slide+xml"/>
  <Override PartName="/ppt/slides/slide964.xml" ContentType="application/vnd.openxmlformats-officedocument.presentationml.slide+xml"/>
  <Override PartName="/ppt/slides/slide965.xml" ContentType="application/vnd.openxmlformats-officedocument.presentationml.slide+xml"/>
  <Override PartName="/ppt/slides/slide966.xml" ContentType="application/vnd.openxmlformats-officedocument.presentationml.slide+xml"/>
  <Override PartName="/ppt/slides/slide967.xml" ContentType="application/vnd.openxmlformats-officedocument.presentationml.slide+xml"/>
  <Override PartName="/ppt/slides/slide968.xml" ContentType="application/vnd.openxmlformats-officedocument.presentationml.slide+xml"/>
  <Override PartName="/ppt/slides/slide969.xml" ContentType="application/vnd.openxmlformats-officedocument.presentationml.slide+xml"/>
  <Override PartName="/ppt/slides/slide970.xml" ContentType="application/vnd.openxmlformats-officedocument.presentationml.slide+xml"/>
  <Override PartName="/ppt/slides/slide971.xml" ContentType="application/vnd.openxmlformats-officedocument.presentationml.slide+xml"/>
  <Override PartName="/ppt/slides/slide972.xml" ContentType="application/vnd.openxmlformats-officedocument.presentationml.slide+xml"/>
  <Override PartName="/ppt/slides/slide973.xml" ContentType="application/vnd.openxmlformats-officedocument.presentationml.slide+xml"/>
  <Override PartName="/ppt/slides/slide974.xml" ContentType="application/vnd.openxmlformats-officedocument.presentationml.slide+xml"/>
  <Override PartName="/ppt/slides/slide975.xml" ContentType="application/vnd.openxmlformats-officedocument.presentationml.slide+xml"/>
  <Override PartName="/ppt/slides/slide976.xml" ContentType="application/vnd.openxmlformats-officedocument.presentationml.slide+xml"/>
  <Override PartName="/ppt/slides/slide977.xml" ContentType="application/vnd.openxmlformats-officedocument.presentationml.slide+xml"/>
  <Override PartName="/ppt/slides/slide978.xml" ContentType="application/vnd.openxmlformats-officedocument.presentationml.slide+xml"/>
  <Override PartName="/ppt/slides/slide979.xml" ContentType="application/vnd.openxmlformats-officedocument.presentationml.slide+xml"/>
  <Override PartName="/ppt/slides/slide980.xml" ContentType="application/vnd.openxmlformats-officedocument.presentationml.slide+xml"/>
  <Override PartName="/ppt/slides/slide981.xml" ContentType="application/vnd.openxmlformats-officedocument.presentationml.slide+xml"/>
  <Override PartName="/ppt/slides/slide982.xml" ContentType="application/vnd.openxmlformats-officedocument.presentationml.slide+xml"/>
  <Override PartName="/ppt/slides/slide983.xml" ContentType="application/vnd.openxmlformats-officedocument.presentationml.slide+xml"/>
  <Override PartName="/ppt/slides/slide984.xml" ContentType="application/vnd.openxmlformats-officedocument.presentationml.slide+xml"/>
  <Override PartName="/ppt/slides/slide985.xml" ContentType="application/vnd.openxmlformats-officedocument.presentationml.slide+xml"/>
  <Override PartName="/ppt/slides/slide986.xml" ContentType="application/vnd.openxmlformats-officedocument.presentationml.slide+xml"/>
  <Override PartName="/ppt/slides/slide987.xml" ContentType="application/vnd.openxmlformats-officedocument.presentationml.slide+xml"/>
  <Override PartName="/ppt/slides/slide988.xml" ContentType="application/vnd.openxmlformats-officedocument.presentationml.slide+xml"/>
  <Override PartName="/ppt/slides/slide989.xml" ContentType="application/vnd.openxmlformats-officedocument.presentationml.slide+xml"/>
  <Override PartName="/ppt/slides/slide990.xml" ContentType="application/vnd.openxmlformats-officedocument.presentationml.slide+xml"/>
  <Override PartName="/ppt/slides/slide991.xml" ContentType="application/vnd.openxmlformats-officedocument.presentationml.slide+xml"/>
  <Override PartName="/ppt/slides/slide992.xml" ContentType="application/vnd.openxmlformats-officedocument.presentationml.slide+xml"/>
  <Override PartName="/ppt/slides/slide993.xml" ContentType="application/vnd.openxmlformats-officedocument.presentationml.slide+xml"/>
  <Override PartName="/ppt/slides/slide994.xml" ContentType="application/vnd.openxmlformats-officedocument.presentationml.slide+xml"/>
  <Override PartName="/ppt/slides/slide995.xml" ContentType="application/vnd.openxmlformats-officedocument.presentationml.slide+xml"/>
  <Override PartName="/ppt/slides/slide996.xml" ContentType="application/vnd.openxmlformats-officedocument.presentationml.slide+xml"/>
  <Override PartName="/ppt/slides/slide997.xml" ContentType="application/vnd.openxmlformats-officedocument.presentationml.slide+xml"/>
  <Override PartName="/ppt/slides/slide998.xml" ContentType="application/vnd.openxmlformats-officedocument.presentationml.slide+xml"/>
  <Override PartName="/ppt/slides/slide999.xml" ContentType="application/vnd.openxmlformats-officedocument.presentationml.slide+xml"/>
  <Override PartName="/ppt/slides/slide1000.xml" ContentType="application/vnd.openxmlformats-officedocument.presentationml.slide+xml"/>
  <Override PartName="/ppt/slides/slide1001.xml" ContentType="application/vnd.openxmlformats-officedocument.presentationml.slide+xml"/>
  <Override PartName="/ppt/slides/slide1002.xml" ContentType="application/vnd.openxmlformats-officedocument.presentationml.slide+xml"/>
  <Override PartName="/ppt/slides/slide1003.xml" ContentType="application/vnd.openxmlformats-officedocument.presentationml.slide+xml"/>
  <Override PartName="/ppt/slides/slide1004.xml" ContentType="application/vnd.openxmlformats-officedocument.presentationml.slide+xml"/>
  <Override PartName="/ppt/slides/slide1005.xml" ContentType="application/vnd.openxmlformats-officedocument.presentationml.slide+xml"/>
  <Override PartName="/ppt/slides/slide1006.xml" ContentType="application/vnd.openxmlformats-officedocument.presentationml.slide+xml"/>
  <Override PartName="/ppt/slides/slide1007.xml" ContentType="application/vnd.openxmlformats-officedocument.presentationml.slide+xml"/>
  <Override PartName="/ppt/slides/slide1008.xml" ContentType="application/vnd.openxmlformats-officedocument.presentationml.slide+xml"/>
  <Override PartName="/ppt/slides/slide1009.xml" ContentType="application/vnd.openxmlformats-officedocument.presentationml.slide+xml"/>
  <Override PartName="/ppt/slides/slide1010.xml" ContentType="application/vnd.openxmlformats-officedocument.presentationml.slide+xml"/>
  <Override PartName="/ppt/slides/slide1011.xml" ContentType="application/vnd.openxmlformats-officedocument.presentationml.slide+xml"/>
  <Override PartName="/ppt/slides/slide1012.xml" ContentType="application/vnd.openxmlformats-officedocument.presentationml.slide+xml"/>
  <Override PartName="/ppt/slides/slide1013.xml" ContentType="application/vnd.openxmlformats-officedocument.presentationml.slide+xml"/>
  <Override PartName="/ppt/slides/slide1014.xml" ContentType="application/vnd.openxmlformats-officedocument.presentationml.slide+xml"/>
  <Override PartName="/ppt/slides/slide1015.xml" ContentType="application/vnd.openxmlformats-officedocument.presentationml.slide+xml"/>
  <Override PartName="/ppt/slides/slide1016.xml" ContentType="application/vnd.openxmlformats-officedocument.presentationml.slide+xml"/>
  <Override PartName="/ppt/slides/slide1017.xml" ContentType="application/vnd.openxmlformats-officedocument.presentationml.slide+xml"/>
  <Override PartName="/ppt/slides/slide1018.xml" ContentType="application/vnd.openxmlformats-officedocument.presentationml.slide+xml"/>
  <Override PartName="/ppt/slides/slide1019.xml" ContentType="application/vnd.openxmlformats-officedocument.presentationml.slide+xml"/>
  <Override PartName="/ppt/slides/slide1020.xml" ContentType="application/vnd.openxmlformats-officedocument.presentationml.slide+xml"/>
  <Override PartName="/ppt/slides/slide1021.xml" ContentType="application/vnd.openxmlformats-officedocument.presentationml.slide+xml"/>
  <Override PartName="/ppt/slides/slide1022.xml" ContentType="application/vnd.openxmlformats-officedocument.presentationml.slide+xml"/>
  <Override PartName="/ppt/slides/slide1023.xml" ContentType="application/vnd.openxmlformats-officedocument.presentationml.slide+xml"/>
  <Override PartName="/ppt/slides/slide1024.xml" ContentType="application/vnd.openxmlformats-officedocument.presentationml.slide+xml"/>
  <Override PartName="/ppt/slides/slide1025.xml" ContentType="application/vnd.openxmlformats-officedocument.presentationml.slide+xml"/>
  <Override PartName="/ppt/slides/slide1026.xml" ContentType="application/vnd.openxmlformats-officedocument.presentationml.slide+xml"/>
  <Override PartName="/ppt/slides/slide1027.xml" ContentType="application/vnd.openxmlformats-officedocument.presentationml.slide+xml"/>
  <Override PartName="/ppt/slides/slide1028.xml" ContentType="application/vnd.openxmlformats-officedocument.presentationml.slide+xml"/>
  <Override PartName="/ppt/slides/slide1029.xml" ContentType="application/vnd.openxmlformats-officedocument.presentationml.slide+xml"/>
  <Default Extension="gif" ContentType="image/gif"/>
  <Default Extension="jpg" ContentType="image/jpeg"/>
  <Default Extension="jpeg" ContentType="image/jpeg"/>
  <Default Extension="png" ContentType="image/png"/>
  <Default Extension="xlsx" ContentType="application/vnd.openxmlformats-officedocument.spreadsheetml.sheet"/>
</Types>
</file>

<file path=_rels/.rels><?xml version="1.0" encoding="UTF-8" standalone="yes"?>
<Relationships xmlns="http://schemas.openxmlformats.org/package/2006/relationships">
  <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 id="315" r:id="rId62"/>
    <p:sldId id="316" r:id="rId63"/>
    <p:sldId id="317" r:id="rId64"/>
    <p:sldId id="318" r:id="rId65"/>
    <p:sldId id="319" r:id="rId66"/>
    <p:sldId id="320" r:id="rId67"/>
    <p:sldId id="321" r:id="rId68"/>
    <p:sldId id="322" r:id="rId69"/>
    <p:sldId id="323" r:id="rId70"/>
    <p:sldId id="324" r:id="rId71"/>
    <p:sldId id="325" r:id="rId72"/>
    <p:sldId id="326" r:id="rId73"/>
    <p:sldId id="327" r:id="rId74"/>
    <p:sldId id="328" r:id="rId75"/>
    <p:sldId id="329" r:id="rId76"/>
    <p:sldId id="330" r:id="rId77"/>
    <p:sldId id="331" r:id="rId78"/>
    <p:sldId id="332" r:id="rId79"/>
    <p:sldId id="333" r:id="rId80"/>
    <p:sldId id="334" r:id="rId81"/>
    <p:sldId id="335" r:id="rId82"/>
    <p:sldId id="336" r:id="rId83"/>
    <p:sldId id="337" r:id="rId84"/>
    <p:sldId id="338" r:id="rId85"/>
    <p:sldId id="339" r:id="rId86"/>
    <p:sldId id="340" r:id="rId87"/>
    <p:sldId id="341" r:id="rId88"/>
    <p:sldId id="342" r:id="rId89"/>
    <p:sldId id="343" r:id="rId90"/>
    <p:sldId id="344" r:id="rId91"/>
    <p:sldId id="345" r:id="rId92"/>
    <p:sldId id="346" r:id="rId93"/>
    <p:sldId id="347" r:id="rId94"/>
    <p:sldId id="348" r:id="rId95"/>
    <p:sldId id="349" r:id="rId96"/>
    <p:sldId id="350" r:id="rId97"/>
    <p:sldId id="351" r:id="rId98"/>
    <p:sldId id="352" r:id="rId99"/>
    <p:sldId id="353" r:id="rId100"/>
    <p:sldId id="354" r:id="rId101"/>
    <p:sldId id="355" r:id="rId102"/>
    <p:sldId id="356" r:id="rId103"/>
    <p:sldId id="357" r:id="rId104"/>
    <p:sldId id="358" r:id="rId105"/>
    <p:sldId id="359" r:id="rId106"/>
    <p:sldId id="360" r:id="rId107"/>
    <p:sldId id="361" r:id="rId108"/>
    <p:sldId id="362" r:id="rId109"/>
    <p:sldId id="363" r:id="rId110"/>
    <p:sldId id="364" r:id="rId111"/>
    <p:sldId id="365" r:id="rId112"/>
    <p:sldId id="366" r:id="rId113"/>
    <p:sldId id="367" r:id="rId114"/>
    <p:sldId id="368" r:id="rId115"/>
    <p:sldId id="369" r:id="rId116"/>
    <p:sldId id="370" r:id="rId117"/>
    <p:sldId id="371" r:id="rId118"/>
    <p:sldId id="372" r:id="rId119"/>
    <p:sldId id="373" r:id="rId120"/>
    <p:sldId id="374" r:id="rId121"/>
    <p:sldId id="375" r:id="rId122"/>
    <p:sldId id="376" r:id="rId123"/>
    <p:sldId id="377" r:id="rId124"/>
    <p:sldId id="378" r:id="rId125"/>
    <p:sldId id="379" r:id="rId126"/>
    <p:sldId id="380" r:id="rId127"/>
    <p:sldId id="381" r:id="rId128"/>
    <p:sldId id="382" r:id="rId129"/>
    <p:sldId id="383" r:id="rId130"/>
    <p:sldId id="384" r:id="rId131"/>
    <p:sldId id="385" r:id="rId132"/>
    <p:sldId id="386" r:id="rId133"/>
    <p:sldId id="387" r:id="rId134"/>
    <p:sldId id="388" r:id="rId135"/>
    <p:sldId id="389" r:id="rId136"/>
    <p:sldId id="390" r:id="rId137"/>
    <p:sldId id="391" r:id="rId138"/>
    <p:sldId id="392" r:id="rId139"/>
    <p:sldId id="393" r:id="rId140"/>
    <p:sldId id="394" r:id="rId141"/>
    <p:sldId id="395" r:id="rId142"/>
    <p:sldId id="396" r:id="rId143"/>
    <p:sldId id="397" r:id="rId144"/>
    <p:sldId id="398" r:id="rId145"/>
    <p:sldId id="399" r:id="rId146"/>
    <p:sldId id="400" r:id="rId147"/>
    <p:sldId id="401" r:id="rId148"/>
    <p:sldId id="402" r:id="rId149"/>
    <p:sldId id="403" r:id="rId150"/>
    <p:sldId id="404" r:id="rId151"/>
    <p:sldId id="405" r:id="rId152"/>
    <p:sldId id="406" r:id="rId153"/>
    <p:sldId id="407" r:id="rId154"/>
    <p:sldId id="408" r:id="rId155"/>
    <p:sldId id="409" r:id="rId156"/>
    <p:sldId id="410" r:id="rId157"/>
    <p:sldId id="411" r:id="rId158"/>
    <p:sldId id="412" r:id="rId159"/>
    <p:sldId id="413" r:id="rId160"/>
    <p:sldId id="414" r:id="rId161"/>
    <p:sldId id="415" r:id="rId162"/>
    <p:sldId id="416" r:id="rId163"/>
    <p:sldId id="417" r:id="rId164"/>
    <p:sldId id="418" r:id="rId165"/>
    <p:sldId id="419" r:id="rId166"/>
    <p:sldId id="420" r:id="rId167"/>
    <p:sldId id="421" r:id="rId168"/>
    <p:sldId id="422" r:id="rId169"/>
    <p:sldId id="423" r:id="rId170"/>
    <p:sldId id="424" r:id="rId171"/>
    <p:sldId id="425" r:id="rId172"/>
    <p:sldId id="426" r:id="rId173"/>
    <p:sldId id="427" r:id="rId174"/>
    <p:sldId id="428" r:id="rId175"/>
    <p:sldId id="429" r:id="rId176"/>
    <p:sldId id="430" r:id="rId177"/>
    <p:sldId id="431" r:id="rId178"/>
    <p:sldId id="432" r:id="rId179"/>
    <p:sldId id="433" r:id="rId180"/>
    <p:sldId id="434" r:id="rId181"/>
    <p:sldId id="435" r:id="rId182"/>
    <p:sldId id="436" r:id="rId183"/>
    <p:sldId id="437" r:id="rId184"/>
    <p:sldId id="438" r:id="rId185"/>
    <p:sldId id="439" r:id="rId186"/>
    <p:sldId id="440" r:id="rId187"/>
    <p:sldId id="441" r:id="rId188"/>
    <p:sldId id="442" r:id="rId189"/>
    <p:sldId id="443" r:id="rId190"/>
    <p:sldId id="444" r:id="rId191"/>
    <p:sldId id="445" r:id="rId192"/>
    <p:sldId id="446" r:id="rId193"/>
    <p:sldId id="447" r:id="rId194"/>
    <p:sldId id="448" r:id="rId195"/>
    <p:sldId id="449" r:id="rId196"/>
    <p:sldId id="450" r:id="rId197"/>
    <p:sldId id="451" r:id="rId198"/>
    <p:sldId id="452" r:id="rId199"/>
    <p:sldId id="453" r:id="rId200"/>
    <p:sldId id="454" r:id="rId201"/>
    <p:sldId id="455" r:id="rId202"/>
    <p:sldId id="456" r:id="rId203"/>
    <p:sldId id="457" r:id="rId204"/>
    <p:sldId id="458" r:id="rId205"/>
    <p:sldId id="459" r:id="rId206"/>
    <p:sldId id="460" r:id="rId207"/>
    <p:sldId id="461" r:id="rId208"/>
    <p:sldId id="462" r:id="rId209"/>
    <p:sldId id="463" r:id="rId210"/>
    <p:sldId id="464" r:id="rId211"/>
    <p:sldId id="465" r:id="rId212"/>
    <p:sldId id="466" r:id="rId213"/>
    <p:sldId id="467" r:id="rId214"/>
    <p:sldId id="468" r:id="rId215"/>
    <p:sldId id="469" r:id="rId216"/>
    <p:sldId id="470" r:id="rId217"/>
    <p:sldId id="471" r:id="rId218"/>
    <p:sldId id="472" r:id="rId219"/>
    <p:sldId id="473" r:id="rId220"/>
    <p:sldId id="474" r:id="rId221"/>
    <p:sldId id="475" r:id="rId222"/>
    <p:sldId id="476" r:id="rId223"/>
    <p:sldId id="477" r:id="rId224"/>
    <p:sldId id="478" r:id="rId225"/>
    <p:sldId id="479" r:id="rId226"/>
    <p:sldId id="480" r:id="rId227"/>
    <p:sldId id="481" r:id="rId228"/>
    <p:sldId id="482" r:id="rId229"/>
    <p:sldId id="483" r:id="rId230"/>
    <p:sldId id="484" r:id="rId231"/>
    <p:sldId id="485" r:id="rId232"/>
    <p:sldId id="486" r:id="rId233"/>
    <p:sldId id="487" r:id="rId234"/>
    <p:sldId id="488" r:id="rId235"/>
    <p:sldId id="489" r:id="rId236"/>
    <p:sldId id="490" r:id="rId237"/>
    <p:sldId id="491" r:id="rId238"/>
    <p:sldId id="492" r:id="rId239"/>
    <p:sldId id="493" r:id="rId240"/>
    <p:sldId id="494" r:id="rId241"/>
    <p:sldId id="495" r:id="rId242"/>
    <p:sldId id="496" r:id="rId243"/>
    <p:sldId id="497" r:id="rId244"/>
    <p:sldId id="498" r:id="rId245"/>
    <p:sldId id="499" r:id="rId246"/>
    <p:sldId id="500" r:id="rId247"/>
    <p:sldId id="501" r:id="rId248"/>
    <p:sldId id="502" r:id="rId249"/>
    <p:sldId id="503" r:id="rId250"/>
    <p:sldId id="504" r:id="rId251"/>
    <p:sldId id="505" r:id="rId252"/>
    <p:sldId id="506" r:id="rId253"/>
    <p:sldId id="507" r:id="rId254"/>
    <p:sldId id="508" r:id="rId255"/>
    <p:sldId id="509" r:id="rId256"/>
    <p:sldId id="510" r:id="rId257"/>
    <p:sldId id="511" r:id="rId258"/>
    <p:sldId id="512" r:id="rId259"/>
    <p:sldId id="513" r:id="rId260"/>
    <p:sldId id="514" r:id="rId261"/>
    <p:sldId id="515" r:id="rId262"/>
    <p:sldId id="516" r:id="rId263"/>
    <p:sldId id="517" r:id="rId264"/>
    <p:sldId id="518" r:id="rId265"/>
    <p:sldId id="519" r:id="rId266"/>
    <p:sldId id="520" r:id="rId267"/>
    <p:sldId id="521" r:id="rId268"/>
    <p:sldId id="522" r:id="rId269"/>
    <p:sldId id="523" r:id="rId270"/>
    <p:sldId id="524" r:id="rId271"/>
    <p:sldId id="525" r:id="rId272"/>
    <p:sldId id="526" r:id="rId273"/>
    <p:sldId id="527" r:id="rId274"/>
    <p:sldId id="528" r:id="rId275"/>
    <p:sldId id="529" r:id="rId276"/>
    <p:sldId id="530" r:id="rId277"/>
    <p:sldId id="531" r:id="rId278"/>
    <p:sldId id="532" r:id="rId279"/>
    <p:sldId id="533" r:id="rId280"/>
    <p:sldId id="534" r:id="rId281"/>
    <p:sldId id="535" r:id="rId282"/>
    <p:sldId id="536" r:id="rId283"/>
    <p:sldId id="537" r:id="rId284"/>
    <p:sldId id="538" r:id="rId285"/>
    <p:sldId id="539" r:id="rId286"/>
    <p:sldId id="540" r:id="rId287"/>
    <p:sldId id="541" r:id="rId288"/>
    <p:sldId id="542" r:id="rId289"/>
    <p:sldId id="543" r:id="rId290"/>
    <p:sldId id="544" r:id="rId291"/>
    <p:sldId id="545" r:id="rId292"/>
    <p:sldId id="546" r:id="rId293"/>
    <p:sldId id="547" r:id="rId294"/>
    <p:sldId id="548" r:id="rId295"/>
    <p:sldId id="549" r:id="rId296"/>
    <p:sldId id="550" r:id="rId297"/>
    <p:sldId id="551" r:id="rId298"/>
    <p:sldId id="552" r:id="rId299"/>
    <p:sldId id="553" r:id="rId300"/>
    <p:sldId id="554" r:id="rId301"/>
    <p:sldId id="555" r:id="rId302"/>
    <p:sldId id="556" r:id="rId303"/>
    <p:sldId id="557" r:id="rId304"/>
    <p:sldId id="558" r:id="rId305"/>
    <p:sldId id="559" r:id="rId306"/>
    <p:sldId id="560" r:id="rId307"/>
    <p:sldId id="561" r:id="rId308"/>
    <p:sldId id="562" r:id="rId309"/>
    <p:sldId id="563" r:id="rId310"/>
    <p:sldId id="564" r:id="rId311"/>
    <p:sldId id="565" r:id="rId312"/>
    <p:sldId id="566" r:id="rId313"/>
    <p:sldId id="567" r:id="rId314"/>
    <p:sldId id="568" r:id="rId315"/>
    <p:sldId id="569" r:id="rId316"/>
    <p:sldId id="570" r:id="rId317"/>
    <p:sldId id="571" r:id="rId318"/>
    <p:sldId id="572" r:id="rId319"/>
    <p:sldId id="573" r:id="rId320"/>
    <p:sldId id="574" r:id="rId321"/>
    <p:sldId id="575" r:id="rId322"/>
    <p:sldId id="576" r:id="rId323"/>
    <p:sldId id="577" r:id="rId324"/>
    <p:sldId id="578" r:id="rId325"/>
    <p:sldId id="579" r:id="rId326"/>
    <p:sldId id="580" r:id="rId327"/>
    <p:sldId id="581" r:id="rId328"/>
    <p:sldId id="582" r:id="rId329"/>
    <p:sldId id="583" r:id="rId330"/>
    <p:sldId id="584" r:id="rId331"/>
    <p:sldId id="585" r:id="rId332"/>
    <p:sldId id="586" r:id="rId333"/>
    <p:sldId id="587" r:id="rId334"/>
    <p:sldId id="588" r:id="rId335"/>
    <p:sldId id="589" r:id="rId336"/>
    <p:sldId id="590" r:id="rId337"/>
    <p:sldId id="591" r:id="rId338"/>
    <p:sldId id="592" r:id="rId339"/>
    <p:sldId id="593" r:id="rId340"/>
    <p:sldId id="594" r:id="rId341"/>
    <p:sldId id="595" r:id="rId342"/>
    <p:sldId id="596" r:id="rId343"/>
    <p:sldId id="597" r:id="rId344"/>
    <p:sldId id="598" r:id="rId345"/>
    <p:sldId id="599" r:id="rId346"/>
    <p:sldId id="600" r:id="rId347"/>
    <p:sldId id="601" r:id="rId348"/>
    <p:sldId id="602" r:id="rId349"/>
    <p:sldId id="603" r:id="rId350"/>
    <p:sldId id="604" r:id="rId351"/>
    <p:sldId id="605" r:id="rId352"/>
    <p:sldId id="606" r:id="rId353"/>
    <p:sldId id="607" r:id="rId354"/>
    <p:sldId id="608" r:id="rId355"/>
    <p:sldId id="609" r:id="rId356"/>
    <p:sldId id="610" r:id="rId357"/>
    <p:sldId id="611" r:id="rId358"/>
    <p:sldId id="612" r:id="rId359"/>
    <p:sldId id="613" r:id="rId360"/>
    <p:sldId id="614" r:id="rId361"/>
    <p:sldId id="615" r:id="rId362"/>
    <p:sldId id="616" r:id="rId363"/>
    <p:sldId id="617" r:id="rId364"/>
    <p:sldId id="618" r:id="rId365"/>
    <p:sldId id="619" r:id="rId366"/>
    <p:sldId id="620" r:id="rId367"/>
    <p:sldId id="621" r:id="rId368"/>
    <p:sldId id="622" r:id="rId369"/>
    <p:sldId id="623" r:id="rId370"/>
    <p:sldId id="624" r:id="rId371"/>
    <p:sldId id="625" r:id="rId372"/>
    <p:sldId id="626" r:id="rId373"/>
    <p:sldId id="627" r:id="rId374"/>
    <p:sldId id="628" r:id="rId375"/>
    <p:sldId id="629" r:id="rId376"/>
    <p:sldId id="630" r:id="rId377"/>
    <p:sldId id="631" r:id="rId378"/>
    <p:sldId id="632" r:id="rId379"/>
    <p:sldId id="633" r:id="rId380"/>
    <p:sldId id="634" r:id="rId381"/>
    <p:sldId id="635" r:id="rId382"/>
    <p:sldId id="636" r:id="rId383"/>
    <p:sldId id="637" r:id="rId384"/>
    <p:sldId id="638" r:id="rId385"/>
    <p:sldId id="639" r:id="rId386"/>
    <p:sldId id="640" r:id="rId387"/>
    <p:sldId id="641" r:id="rId388"/>
    <p:sldId id="642" r:id="rId389"/>
    <p:sldId id="643" r:id="rId390"/>
    <p:sldId id="644" r:id="rId391"/>
    <p:sldId id="645" r:id="rId392"/>
    <p:sldId id="646" r:id="rId393"/>
    <p:sldId id="647" r:id="rId394"/>
    <p:sldId id="648" r:id="rId395"/>
    <p:sldId id="649" r:id="rId396"/>
    <p:sldId id="650" r:id="rId397"/>
    <p:sldId id="651" r:id="rId398"/>
    <p:sldId id="652" r:id="rId399"/>
    <p:sldId id="653" r:id="rId400"/>
    <p:sldId id="654" r:id="rId401"/>
    <p:sldId id="655" r:id="rId402"/>
    <p:sldId id="656" r:id="rId403"/>
    <p:sldId id="657" r:id="rId404"/>
    <p:sldId id="658" r:id="rId405"/>
    <p:sldId id="659" r:id="rId406"/>
    <p:sldId id="660" r:id="rId407"/>
    <p:sldId id="661" r:id="rId408"/>
    <p:sldId id="662" r:id="rId409"/>
    <p:sldId id="663" r:id="rId410"/>
    <p:sldId id="664" r:id="rId411"/>
    <p:sldId id="665" r:id="rId412"/>
    <p:sldId id="666" r:id="rId413"/>
    <p:sldId id="667" r:id="rId414"/>
    <p:sldId id="668" r:id="rId415"/>
    <p:sldId id="669" r:id="rId416"/>
    <p:sldId id="670" r:id="rId417"/>
    <p:sldId id="671" r:id="rId418"/>
    <p:sldId id="672" r:id="rId419"/>
    <p:sldId id="673" r:id="rId420"/>
    <p:sldId id="674" r:id="rId421"/>
    <p:sldId id="675" r:id="rId422"/>
    <p:sldId id="676" r:id="rId423"/>
    <p:sldId id="677" r:id="rId424"/>
    <p:sldId id="678" r:id="rId425"/>
    <p:sldId id="679" r:id="rId426"/>
    <p:sldId id="680" r:id="rId427"/>
    <p:sldId id="681" r:id="rId428"/>
    <p:sldId id="682" r:id="rId429"/>
    <p:sldId id="683" r:id="rId430"/>
    <p:sldId id="684" r:id="rId431"/>
    <p:sldId id="685" r:id="rId432"/>
    <p:sldId id="686" r:id="rId433"/>
    <p:sldId id="687" r:id="rId434"/>
    <p:sldId id="688" r:id="rId435"/>
    <p:sldId id="689" r:id="rId436"/>
    <p:sldId id="690" r:id="rId437"/>
    <p:sldId id="691" r:id="rId438"/>
    <p:sldId id="692" r:id="rId439"/>
    <p:sldId id="693" r:id="rId440"/>
    <p:sldId id="694" r:id="rId441"/>
    <p:sldId id="695" r:id="rId442"/>
    <p:sldId id="696" r:id="rId443"/>
    <p:sldId id="697" r:id="rId444"/>
    <p:sldId id="698" r:id="rId445"/>
    <p:sldId id="699" r:id="rId446"/>
    <p:sldId id="700" r:id="rId447"/>
    <p:sldId id="701" r:id="rId448"/>
    <p:sldId id="702" r:id="rId449"/>
    <p:sldId id="703" r:id="rId450"/>
    <p:sldId id="704" r:id="rId451"/>
    <p:sldId id="705" r:id="rId452"/>
    <p:sldId id="706" r:id="rId453"/>
    <p:sldId id="707" r:id="rId454"/>
    <p:sldId id="708" r:id="rId455"/>
    <p:sldId id="709" r:id="rId456"/>
    <p:sldId id="710" r:id="rId457"/>
    <p:sldId id="711" r:id="rId458"/>
    <p:sldId id="712" r:id="rId459"/>
    <p:sldId id="713" r:id="rId460"/>
    <p:sldId id="714" r:id="rId461"/>
    <p:sldId id="715" r:id="rId462"/>
    <p:sldId id="716" r:id="rId463"/>
    <p:sldId id="717" r:id="rId464"/>
    <p:sldId id="718" r:id="rId465"/>
    <p:sldId id="719" r:id="rId466"/>
    <p:sldId id="720" r:id="rId467"/>
    <p:sldId id="721" r:id="rId468"/>
    <p:sldId id="722" r:id="rId469"/>
    <p:sldId id="723" r:id="rId470"/>
    <p:sldId id="724" r:id="rId471"/>
    <p:sldId id="725" r:id="rId472"/>
    <p:sldId id="726" r:id="rId473"/>
    <p:sldId id="727" r:id="rId474"/>
    <p:sldId id="728" r:id="rId475"/>
    <p:sldId id="729" r:id="rId476"/>
    <p:sldId id="730" r:id="rId477"/>
    <p:sldId id="731" r:id="rId478"/>
    <p:sldId id="732" r:id="rId479"/>
    <p:sldId id="733" r:id="rId480"/>
    <p:sldId id="734" r:id="rId481"/>
    <p:sldId id="735" r:id="rId482"/>
    <p:sldId id="736" r:id="rId483"/>
    <p:sldId id="737" r:id="rId484"/>
    <p:sldId id="738" r:id="rId485"/>
    <p:sldId id="739" r:id="rId486"/>
    <p:sldId id="740" r:id="rId487"/>
    <p:sldId id="741" r:id="rId488"/>
    <p:sldId id="742" r:id="rId489"/>
    <p:sldId id="743" r:id="rId490"/>
    <p:sldId id="744" r:id="rId491"/>
    <p:sldId id="745" r:id="rId492"/>
    <p:sldId id="746" r:id="rId493"/>
    <p:sldId id="747" r:id="rId494"/>
    <p:sldId id="748" r:id="rId495"/>
    <p:sldId id="749" r:id="rId496"/>
    <p:sldId id="750" r:id="rId497"/>
    <p:sldId id="751" r:id="rId498"/>
    <p:sldId id="752" r:id="rId499"/>
    <p:sldId id="753" r:id="rId500"/>
    <p:sldId id="754" r:id="rId501"/>
    <p:sldId id="755" r:id="rId502"/>
    <p:sldId id="756" r:id="rId503"/>
    <p:sldId id="757" r:id="rId504"/>
    <p:sldId id="758" r:id="rId505"/>
    <p:sldId id="759" r:id="rId506"/>
    <p:sldId id="760" r:id="rId507"/>
    <p:sldId id="761" r:id="rId508"/>
    <p:sldId id="762" r:id="rId509"/>
    <p:sldId id="763" r:id="rId510"/>
    <p:sldId id="764" r:id="rId511"/>
    <p:sldId id="765" r:id="rId512"/>
    <p:sldId id="766" r:id="rId513"/>
    <p:sldId id="767" r:id="rId514"/>
    <p:sldId id="768" r:id="rId515"/>
    <p:sldId id="769" r:id="rId516"/>
    <p:sldId id="770" r:id="rId517"/>
    <p:sldId id="771" r:id="rId518"/>
    <p:sldId id="772" r:id="rId519"/>
    <p:sldId id="773" r:id="rId520"/>
    <p:sldId id="774" r:id="rId521"/>
    <p:sldId id="775" r:id="rId522"/>
    <p:sldId id="776" r:id="rId523"/>
    <p:sldId id="777" r:id="rId524"/>
    <p:sldId id="778" r:id="rId525"/>
    <p:sldId id="779" r:id="rId526"/>
    <p:sldId id="780" r:id="rId527"/>
    <p:sldId id="781" r:id="rId528"/>
    <p:sldId id="782" r:id="rId529"/>
    <p:sldId id="783" r:id="rId530"/>
    <p:sldId id="784" r:id="rId531"/>
    <p:sldId id="785" r:id="rId532"/>
    <p:sldId id="786" r:id="rId533"/>
    <p:sldId id="787" r:id="rId534"/>
    <p:sldId id="788" r:id="rId535"/>
    <p:sldId id="789" r:id="rId536"/>
    <p:sldId id="790" r:id="rId537"/>
    <p:sldId id="791" r:id="rId538"/>
    <p:sldId id="792" r:id="rId539"/>
    <p:sldId id="793" r:id="rId540"/>
    <p:sldId id="794" r:id="rId541"/>
    <p:sldId id="795" r:id="rId542"/>
    <p:sldId id="796" r:id="rId543"/>
    <p:sldId id="797" r:id="rId544"/>
    <p:sldId id="798" r:id="rId545"/>
    <p:sldId id="799" r:id="rId546"/>
    <p:sldId id="800" r:id="rId547"/>
    <p:sldId id="801" r:id="rId548"/>
    <p:sldId id="802" r:id="rId549"/>
    <p:sldId id="803" r:id="rId550"/>
    <p:sldId id="804" r:id="rId551"/>
    <p:sldId id="805" r:id="rId552"/>
    <p:sldId id="806" r:id="rId553"/>
    <p:sldId id="807" r:id="rId554"/>
    <p:sldId id="808" r:id="rId555"/>
    <p:sldId id="809" r:id="rId556"/>
    <p:sldId id="810" r:id="rId557"/>
    <p:sldId id="811" r:id="rId558"/>
    <p:sldId id="812" r:id="rId559"/>
    <p:sldId id="813" r:id="rId560"/>
    <p:sldId id="814" r:id="rId561"/>
    <p:sldId id="815" r:id="rId562"/>
    <p:sldId id="816" r:id="rId563"/>
    <p:sldId id="817" r:id="rId564"/>
    <p:sldId id="818" r:id="rId565"/>
    <p:sldId id="819" r:id="rId566"/>
    <p:sldId id="820" r:id="rId567"/>
    <p:sldId id="821" r:id="rId568"/>
    <p:sldId id="822" r:id="rId569"/>
    <p:sldId id="823" r:id="rId570"/>
    <p:sldId id="824" r:id="rId571"/>
    <p:sldId id="825" r:id="rId572"/>
    <p:sldId id="826" r:id="rId573"/>
    <p:sldId id="827" r:id="rId574"/>
    <p:sldId id="828" r:id="rId575"/>
    <p:sldId id="829" r:id="rId576"/>
    <p:sldId id="830" r:id="rId577"/>
    <p:sldId id="831" r:id="rId578"/>
    <p:sldId id="832" r:id="rId579"/>
    <p:sldId id="833" r:id="rId580"/>
    <p:sldId id="834" r:id="rId581"/>
    <p:sldId id="835" r:id="rId582"/>
    <p:sldId id="836" r:id="rId583"/>
    <p:sldId id="837" r:id="rId584"/>
    <p:sldId id="838" r:id="rId585"/>
    <p:sldId id="839" r:id="rId586"/>
    <p:sldId id="840" r:id="rId587"/>
    <p:sldId id="841" r:id="rId588"/>
    <p:sldId id="842" r:id="rId589"/>
    <p:sldId id="843" r:id="rId590"/>
    <p:sldId id="844" r:id="rId591"/>
    <p:sldId id="845" r:id="rId592"/>
    <p:sldId id="846" r:id="rId593"/>
    <p:sldId id="847" r:id="rId594"/>
    <p:sldId id="848" r:id="rId595"/>
    <p:sldId id="849" r:id="rId596"/>
    <p:sldId id="850" r:id="rId597"/>
    <p:sldId id="851" r:id="rId598"/>
    <p:sldId id="852" r:id="rId599"/>
    <p:sldId id="853" r:id="rId600"/>
    <p:sldId id="854" r:id="rId601"/>
    <p:sldId id="855" r:id="rId602"/>
    <p:sldId id="856" r:id="rId603"/>
    <p:sldId id="857" r:id="rId604"/>
    <p:sldId id="858" r:id="rId605"/>
    <p:sldId id="859" r:id="rId606"/>
    <p:sldId id="860" r:id="rId607"/>
    <p:sldId id="861" r:id="rId608"/>
    <p:sldId id="862" r:id="rId609"/>
    <p:sldId id="863" r:id="rId610"/>
    <p:sldId id="864" r:id="rId611"/>
    <p:sldId id="865" r:id="rId612"/>
    <p:sldId id="866" r:id="rId613"/>
    <p:sldId id="867" r:id="rId614"/>
    <p:sldId id="868" r:id="rId615"/>
    <p:sldId id="869" r:id="rId616"/>
    <p:sldId id="870" r:id="rId617"/>
    <p:sldId id="871" r:id="rId618"/>
    <p:sldId id="872" r:id="rId619"/>
    <p:sldId id="873" r:id="rId620"/>
    <p:sldId id="874" r:id="rId621"/>
    <p:sldId id="875" r:id="rId622"/>
    <p:sldId id="876" r:id="rId623"/>
    <p:sldId id="877" r:id="rId624"/>
    <p:sldId id="878" r:id="rId625"/>
    <p:sldId id="879" r:id="rId626"/>
    <p:sldId id="880" r:id="rId627"/>
    <p:sldId id="881" r:id="rId628"/>
    <p:sldId id="882" r:id="rId629"/>
    <p:sldId id="883" r:id="rId630"/>
    <p:sldId id="884" r:id="rId631"/>
    <p:sldId id="885" r:id="rId632"/>
    <p:sldId id="886" r:id="rId633"/>
    <p:sldId id="887" r:id="rId634"/>
    <p:sldId id="888" r:id="rId635"/>
    <p:sldId id="889" r:id="rId636"/>
    <p:sldId id="890" r:id="rId637"/>
    <p:sldId id="891" r:id="rId638"/>
    <p:sldId id="892" r:id="rId639"/>
    <p:sldId id="893" r:id="rId640"/>
    <p:sldId id="894" r:id="rId641"/>
    <p:sldId id="895" r:id="rId642"/>
    <p:sldId id="896" r:id="rId643"/>
    <p:sldId id="897" r:id="rId644"/>
    <p:sldId id="898" r:id="rId645"/>
    <p:sldId id="899" r:id="rId646"/>
    <p:sldId id="900" r:id="rId647"/>
    <p:sldId id="901" r:id="rId648"/>
    <p:sldId id="902" r:id="rId649"/>
    <p:sldId id="903" r:id="rId650"/>
    <p:sldId id="904" r:id="rId651"/>
    <p:sldId id="905" r:id="rId652"/>
    <p:sldId id="906" r:id="rId653"/>
    <p:sldId id="907" r:id="rId654"/>
    <p:sldId id="908" r:id="rId655"/>
    <p:sldId id="909" r:id="rId656"/>
    <p:sldId id="910" r:id="rId657"/>
    <p:sldId id="911" r:id="rId658"/>
    <p:sldId id="912" r:id="rId659"/>
    <p:sldId id="913" r:id="rId660"/>
    <p:sldId id="914" r:id="rId661"/>
    <p:sldId id="915" r:id="rId662"/>
    <p:sldId id="916" r:id="rId663"/>
    <p:sldId id="917" r:id="rId664"/>
    <p:sldId id="918" r:id="rId665"/>
    <p:sldId id="919" r:id="rId666"/>
    <p:sldId id="920" r:id="rId667"/>
    <p:sldId id="921" r:id="rId668"/>
    <p:sldId id="922" r:id="rId669"/>
    <p:sldId id="923" r:id="rId670"/>
    <p:sldId id="924" r:id="rId671"/>
    <p:sldId id="925" r:id="rId672"/>
    <p:sldId id="926" r:id="rId673"/>
    <p:sldId id="927" r:id="rId674"/>
    <p:sldId id="928" r:id="rId675"/>
    <p:sldId id="929" r:id="rId676"/>
    <p:sldId id="930" r:id="rId677"/>
    <p:sldId id="931" r:id="rId678"/>
    <p:sldId id="932" r:id="rId679"/>
    <p:sldId id="933" r:id="rId680"/>
    <p:sldId id="934" r:id="rId681"/>
    <p:sldId id="935" r:id="rId682"/>
    <p:sldId id="936" r:id="rId683"/>
    <p:sldId id="937" r:id="rId684"/>
    <p:sldId id="938" r:id="rId685"/>
    <p:sldId id="939" r:id="rId686"/>
    <p:sldId id="940" r:id="rId687"/>
    <p:sldId id="941" r:id="rId688"/>
    <p:sldId id="942" r:id="rId689"/>
    <p:sldId id="943" r:id="rId690"/>
    <p:sldId id="944" r:id="rId691"/>
    <p:sldId id="945" r:id="rId692"/>
    <p:sldId id="946" r:id="rId693"/>
    <p:sldId id="947" r:id="rId694"/>
    <p:sldId id="948" r:id="rId695"/>
    <p:sldId id="949" r:id="rId696"/>
    <p:sldId id="950" r:id="rId697"/>
    <p:sldId id="951" r:id="rId698"/>
    <p:sldId id="952" r:id="rId699"/>
    <p:sldId id="953" r:id="rId700"/>
    <p:sldId id="954" r:id="rId701"/>
    <p:sldId id="955" r:id="rId702"/>
    <p:sldId id="956" r:id="rId703"/>
    <p:sldId id="957" r:id="rId704"/>
    <p:sldId id="958" r:id="rId705"/>
    <p:sldId id="959" r:id="rId706"/>
    <p:sldId id="960" r:id="rId707"/>
    <p:sldId id="961" r:id="rId708"/>
    <p:sldId id="962" r:id="rId709"/>
    <p:sldId id="963" r:id="rId710"/>
    <p:sldId id="964" r:id="rId711"/>
    <p:sldId id="965" r:id="rId712"/>
    <p:sldId id="966" r:id="rId713"/>
    <p:sldId id="967" r:id="rId714"/>
    <p:sldId id="968" r:id="rId715"/>
    <p:sldId id="969" r:id="rId716"/>
    <p:sldId id="970" r:id="rId717"/>
    <p:sldId id="971" r:id="rId718"/>
    <p:sldId id="972" r:id="rId719"/>
    <p:sldId id="973" r:id="rId720"/>
    <p:sldId id="974" r:id="rId721"/>
    <p:sldId id="975" r:id="rId722"/>
    <p:sldId id="976" r:id="rId723"/>
    <p:sldId id="977" r:id="rId724"/>
    <p:sldId id="978" r:id="rId725"/>
    <p:sldId id="979" r:id="rId726"/>
    <p:sldId id="980" r:id="rId727"/>
    <p:sldId id="981" r:id="rId728"/>
    <p:sldId id="982" r:id="rId729"/>
    <p:sldId id="983" r:id="rId730"/>
    <p:sldId id="984" r:id="rId731"/>
    <p:sldId id="985" r:id="rId732"/>
    <p:sldId id="986" r:id="rId733"/>
    <p:sldId id="987" r:id="rId734"/>
    <p:sldId id="988" r:id="rId735"/>
    <p:sldId id="989" r:id="rId736"/>
    <p:sldId id="990" r:id="rId737"/>
    <p:sldId id="991" r:id="rId738"/>
    <p:sldId id="992" r:id="rId739"/>
    <p:sldId id="993" r:id="rId740"/>
    <p:sldId id="994" r:id="rId741"/>
    <p:sldId id="995" r:id="rId742"/>
    <p:sldId id="996" r:id="rId743"/>
    <p:sldId id="997" r:id="rId744"/>
    <p:sldId id="998" r:id="rId745"/>
    <p:sldId id="999" r:id="rId746"/>
    <p:sldId id="1000" r:id="rId747"/>
    <p:sldId id="1001" r:id="rId748"/>
    <p:sldId id="1002" r:id="rId749"/>
    <p:sldId id="1003" r:id="rId750"/>
    <p:sldId id="1004" r:id="rId751"/>
    <p:sldId id="1005" r:id="rId752"/>
    <p:sldId id="1006" r:id="rId753"/>
    <p:sldId id="1007" r:id="rId754"/>
    <p:sldId id="1008" r:id="rId755"/>
    <p:sldId id="1009" r:id="rId756"/>
    <p:sldId id="1010" r:id="rId757"/>
    <p:sldId id="1011" r:id="rId758"/>
    <p:sldId id="1012" r:id="rId759"/>
    <p:sldId id="1013" r:id="rId760"/>
    <p:sldId id="1014" r:id="rId761"/>
    <p:sldId id="1015" r:id="rId762"/>
    <p:sldId id="1016" r:id="rId763"/>
    <p:sldId id="1017" r:id="rId764"/>
    <p:sldId id="1018" r:id="rId765"/>
    <p:sldId id="1019" r:id="rId766"/>
    <p:sldId id="1020" r:id="rId767"/>
    <p:sldId id="1021" r:id="rId768"/>
    <p:sldId id="1022" r:id="rId769"/>
    <p:sldId id="1023" r:id="rId770"/>
    <p:sldId id="1024" r:id="rId771"/>
    <p:sldId id="1025" r:id="rId772"/>
    <p:sldId id="1026" r:id="rId773"/>
    <p:sldId id="1027" r:id="rId774"/>
    <p:sldId id="1028" r:id="rId775"/>
    <p:sldId id="1029" r:id="rId776"/>
    <p:sldId id="1030" r:id="rId777"/>
    <p:sldId id="1031" r:id="rId778"/>
    <p:sldId id="1032" r:id="rId779"/>
    <p:sldId id="1033" r:id="rId780"/>
    <p:sldId id="1034" r:id="rId781"/>
    <p:sldId id="1035" r:id="rId782"/>
    <p:sldId id="1036" r:id="rId783"/>
    <p:sldId id="1037" r:id="rId784"/>
    <p:sldId id="1038" r:id="rId785"/>
    <p:sldId id="1039" r:id="rId786"/>
    <p:sldId id="1040" r:id="rId787"/>
    <p:sldId id="1041" r:id="rId788"/>
    <p:sldId id="1042" r:id="rId789"/>
    <p:sldId id="1043" r:id="rId790"/>
    <p:sldId id="1044" r:id="rId791"/>
    <p:sldId id="1045" r:id="rId792"/>
    <p:sldId id="1046" r:id="rId793"/>
    <p:sldId id="1047" r:id="rId794"/>
    <p:sldId id="1048" r:id="rId795"/>
    <p:sldId id="1049" r:id="rId796"/>
    <p:sldId id="1050" r:id="rId797"/>
    <p:sldId id="1051" r:id="rId798"/>
    <p:sldId id="1052" r:id="rId799"/>
    <p:sldId id="1053" r:id="rId800"/>
    <p:sldId id="1054" r:id="rId801"/>
    <p:sldId id="1055" r:id="rId802"/>
    <p:sldId id="1056" r:id="rId803"/>
    <p:sldId id="1057" r:id="rId804"/>
    <p:sldId id="1058" r:id="rId805"/>
    <p:sldId id="1059" r:id="rId806"/>
    <p:sldId id="1060" r:id="rId807"/>
    <p:sldId id="1061" r:id="rId808"/>
    <p:sldId id="1062" r:id="rId809"/>
    <p:sldId id="1063" r:id="rId810"/>
    <p:sldId id="1064" r:id="rId811"/>
    <p:sldId id="1065" r:id="rId812"/>
    <p:sldId id="1066" r:id="rId813"/>
    <p:sldId id="1067" r:id="rId814"/>
    <p:sldId id="1068" r:id="rId815"/>
    <p:sldId id="1069" r:id="rId816"/>
    <p:sldId id="1070" r:id="rId817"/>
    <p:sldId id="1071" r:id="rId818"/>
    <p:sldId id="1072" r:id="rId819"/>
    <p:sldId id="1073" r:id="rId820"/>
    <p:sldId id="1074" r:id="rId821"/>
    <p:sldId id="1075" r:id="rId822"/>
    <p:sldId id="1076" r:id="rId823"/>
    <p:sldId id="1077" r:id="rId824"/>
    <p:sldId id="1078" r:id="rId825"/>
    <p:sldId id="1079" r:id="rId826"/>
    <p:sldId id="1080" r:id="rId827"/>
    <p:sldId id="1081" r:id="rId828"/>
    <p:sldId id="1082" r:id="rId829"/>
    <p:sldId id="1083" r:id="rId830"/>
    <p:sldId id="1084" r:id="rId831"/>
    <p:sldId id="1085" r:id="rId832"/>
    <p:sldId id="1086" r:id="rId833"/>
    <p:sldId id="1087" r:id="rId834"/>
    <p:sldId id="1088" r:id="rId835"/>
    <p:sldId id="1089" r:id="rId836"/>
    <p:sldId id="1090" r:id="rId837"/>
    <p:sldId id="1091" r:id="rId838"/>
    <p:sldId id="1092" r:id="rId839"/>
    <p:sldId id="1093" r:id="rId840"/>
    <p:sldId id="1094" r:id="rId841"/>
    <p:sldId id="1095" r:id="rId842"/>
    <p:sldId id="1096" r:id="rId843"/>
    <p:sldId id="1097" r:id="rId844"/>
    <p:sldId id="1098" r:id="rId845"/>
    <p:sldId id="1099" r:id="rId846"/>
    <p:sldId id="1100" r:id="rId847"/>
    <p:sldId id="1101" r:id="rId848"/>
    <p:sldId id="1102" r:id="rId849"/>
    <p:sldId id="1103" r:id="rId850"/>
    <p:sldId id="1104" r:id="rId851"/>
    <p:sldId id="1105" r:id="rId852"/>
    <p:sldId id="1106" r:id="rId853"/>
    <p:sldId id="1107" r:id="rId854"/>
    <p:sldId id="1108" r:id="rId855"/>
    <p:sldId id="1109" r:id="rId856"/>
    <p:sldId id="1110" r:id="rId857"/>
    <p:sldId id="1111" r:id="rId858"/>
    <p:sldId id="1112" r:id="rId859"/>
    <p:sldId id="1113" r:id="rId860"/>
    <p:sldId id="1114" r:id="rId861"/>
    <p:sldId id="1115" r:id="rId862"/>
    <p:sldId id="1116" r:id="rId863"/>
    <p:sldId id="1117" r:id="rId864"/>
    <p:sldId id="1118" r:id="rId865"/>
    <p:sldId id="1119" r:id="rId866"/>
    <p:sldId id="1120" r:id="rId867"/>
    <p:sldId id="1121" r:id="rId868"/>
    <p:sldId id="1122" r:id="rId869"/>
    <p:sldId id="1123" r:id="rId870"/>
    <p:sldId id="1124" r:id="rId871"/>
    <p:sldId id="1125" r:id="rId872"/>
    <p:sldId id="1126" r:id="rId873"/>
    <p:sldId id="1127" r:id="rId874"/>
    <p:sldId id="1128" r:id="rId875"/>
    <p:sldId id="1129" r:id="rId876"/>
    <p:sldId id="1130" r:id="rId877"/>
    <p:sldId id="1131" r:id="rId878"/>
    <p:sldId id="1132" r:id="rId879"/>
    <p:sldId id="1133" r:id="rId880"/>
    <p:sldId id="1134" r:id="rId881"/>
    <p:sldId id="1135" r:id="rId882"/>
    <p:sldId id="1136" r:id="rId883"/>
    <p:sldId id="1137" r:id="rId884"/>
    <p:sldId id="1138" r:id="rId885"/>
    <p:sldId id="1139" r:id="rId886"/>
    <p:sldId id="1140" r:id="rId887"/>
    <p:sldId id="1141" r:id="rId888"/>
    <p:sldId id="1142" r:id="rId889"/>
    <p:sldId id="1143" r:id="rId890"/>
    <p:sldId id="1144" r:id="rId891"/>
    <p:sldId id="1145" r:id="rId892"/>
    <p:sldId id="1146" r:id="rId893"/>
    <p:sldId id="1147" r:id="rId894"/>
    <p:sldId id="1148" r:id="rId895"/>
    <p:sldId id="1149" r:id="rId896"/>
    <p:sldId id="1150" r:id="rId897"/>
    <p:sldId id="1151" r:id="rId898"/>
    <p:sldId id="1152" r:id="rId899"/>
    <p:sldId id="1153" r:id="rId900"/>
    <p:sldId id="1154" r:id="rId901"/>
    <p:sldId id="1155" r:id="rId902"/>
    <p:sldId id="1156" r:id="rId903"/>
    <p:sldId id="1157" r:id="rId904"/>
    <p:sldId id="1158" r:id="rId905"/>
    <p:sldId id="1159" r:id="rId906"/>
    <p:sldId id="1160" r:id="rId907"/>
    <p:sldId id="1161" r:id="rId908"/>
    <p:sldId id="1162" r:id="rId909"/>
    <p:sldId id="1163" r:id="rId910"/>
    <p:sldId id="1164" r:id="rId911"/>
    <p:sldId id="1165" r:id="rId912"/>
    <p:sldId id="1166" r:id="rId913"/>
    <p:sldId id="1167" r:id="rId914"/>
    <p:sldId id="1168" r:id="rId915"/>
    <p:sldId id="1169" r:id="rId916"/>
    <p:sldId id="1170" r:id="rId917"/>
    <p:sldId id="1171" r:id="rId918"/>
    <p:sldId id="1172" r:id="rId919"/>
    <p:sldId id="1173" r:id="rId920"/>
    <p:sldId id="1174" r:id="rId921"/>
    <p:sldId id="1175" r:id="rId922"/>
    <p:sldId id="1176" r:id="rId923"/>
    <p:sldId id="1177" r:id="rId924"/>
    <p:sldId id="1178" r:id="rId925"/>
    <p:sldId id="1179" r:id="rId926"/>
    <p:sldId id="1180" r:id="rId927"/>
    <p:sldId id="1181" r:id="rId928"/>
    <p:sldId id="1182" r:id="rId929"/>
    <p:sldId id="1183" r:id="rId930"/>
    <p:sldId id="1184" r:id="rId931"/>
    <p:sldId id="1185" r:id="rId932"/>
    <p:sldId id="1186" r:id="rId933"/>
    <p:sldId id="1187" r:id="rId934"/>
    <p:sldId id="1188" r:id="rId935"/>
    <p:sldId id="1189" r:id="rId936"/>
    <p:sldId id="1190" r:id="rId937"/>
    <p:sldId id="1191" r:id="rId938"/>
    <p:sldId id="1192" r:id="rId939"/>
    <p:sldId id="1193" r:id="rId940"/>
    <p:sldId id="1194" r:id="rId941"/>
    <p:sldId id="1195" r:id="rId942"/>
    <p:sldId id="1196" r:id="rId943"/>
    <p:sldId id="1197" r:id="rId944"/>
    <p:sldId id="1198" r:id="rId945"/>
    <p:sldId id="1199" r:id="rId946"/>
    <p:sldId id="1200" r:id="rId947"/>
    <p:sldId id="1201" r:id="rId948"/>
    <p:sldId id="1202" r:id="rId949"/>
    <p:sldId id="1203" r:id="rId950"/>
    <p:sldId id="1204" r:id="rId951"/>
    <p:sldId id="1205" r:id="rId952"/>
    <p:sldId id="1206" r:id="rId953"/>
    <p:sldId id="1207" r:id="rId954"/>
    <p:sldId id="1208" r:id="rId955"/>
    <p:sldId id="1209" r:id="rId956"/>
    <p:sldId id="1210" r:id="rId957"/>
    <p:sldId id="1211" r:id="rId958"/>
    <p:sldId id="1212" r:id="rId959"/>
    <p:sldId id="1213" r:id="rId960"/>
    <p:sldId id="1214" r:id="rId961"/>
    <p:sldId id="1215" r:id="rId962"/>
    <p:sldId id="1216" r:id="rId963"/>
    <p:sldId id="1217" r:id="rId964"/>
    <p:sldId id="1218" r:id="rId965"/>
    <p:sldId id="1219" r:id="rId966"/>
    <p:sldId id="1220" r:id="rId967"/>
    <p:sldId id="1221" r:id="rId968"/>
    <p:sldId id="1222" r:id="rId969"/>
    <p:sldId id="1223" r:id="rId970"/>
    <p:sldId id="1224" r:id="rId971"/>
    <p:sldId id="1225" r:id="rId972"/>
    <p:sldId id="1226" r:id="rId973"/>
    <p:sldId id="1227" r:id="rId974"/>
    <p:sldId id="1228" r:id="rId975"/>
    <p:sldId id="1229" r:id="rId976"/>
    <p:sldId id="1230" r:id="rId977"/>
    <p:sldId id="1231" r:id="rId978"/>
    <p:sldId id="1232" r:id="rId979"/>
    <p:sldId id="1233" r:id="rId980"/>
    <p:sldId id="1234" r:id="rId981"/>
    <p:sldId id="1235" r:id="rId982"/>
    <p:sldId id="1236" r:id="rId983"/>
    <p:sldId id="1237" r:id="rId984"/>
    <p:sldId id="1238" r:id="rId985"/>
    <p:sldId id="1239" r:id="rId986"/>
    <p:sldId id="1240" r:id="rId987"/>
    <p:sldId id="1241" r:id="rId988"/>
    <p:sldId id="1242" r:id="rId989"/>
    <p:sldId id="1243" r:id="rId990"/>
    <p:sldId id="1244" r:id="rId991"/>
    <p:sldId id="1245" r:id="rId992"/>
    <p:sldId id="1246" r:id="rId993"/>
    <p:sldId id="1247" r:id="rId994"/>
    <p:sldId id="1248" r:id="rId995"/>
    <p:sldId id="1249" r:id="rId996"/>
    <p:sldId id="1250" r:id="rId997"/>
    <p:sldId id="1251" r:id="rId998"/>
    <p:sldId id="1252" r:id="rId999"/>
    <p:sldId id="1253" r:id="rId1000"/>
    <p:sldId id="1254" r:id="rId1001"/>
    <p:sldId id="1255" r:id="rId1002"/>
    <p:sldId id="1256" r:id="rId1003"/>
    <p:sldId id="1257" r:id="rId1004"/>
    <p:sldId id="1258" r:id="rId1005"/>
    <p:sldId id="1259" r:id="rId1006"/>
    <p:sldId id="1260" r:id="rId1007"/>
    <p:sldId id="1261" r:id="rId1008"/>
    <p:sldId id="1262" r:id="rId1009"/>
    <p:sldId id="1263" r:id="rId1010"/>
    <p:sldId id="1264" r:id="rId1011"/>
    <p:sldId id="1265" r:id="rId1012"/>
    <p:sldId id="1266" r:id="rId1013"/>
    <p:sldId id="1267" r:id="rId1014"/>
    <p:sldId id="1268" r:id="rId1015"/>
    <p:sldId id="1269" r:id="rId1016"/>
    <p:sldId id="1270" r:id="rId1017"/>
    <p:sldId id="1271" r:id="rId1018"/>
    <p:sldId id="1272" r:id="rId1019"/>
    <p:sldId id="1273" r:id="rId1020"/>
    <p:sldId id="1274" r:id="rId1021"/>
    <p:sldId id="1275" r:id="rId1022"/>
    <p:sldId id="1276" r:id="rId1023"/>
    <p:sldId id="1277" r:id="rId1024"/>
    <p:sldId id="1278" r:id="rId1025"/>
    <p:sldId id="1279" r:id="rId1026"/>
    <p:sldId id="1280" r:id="rId1027"/>
    <p:sldId id="1281" r:id="rId1028"/>
    <p:sldId id="1282" r:id="rId1029"/>
    <p:sldId id="1283" r:id="rId1030"/>
    <p:sldId id="1284" r:id="rId1031"/>
  </p:sldIdLst>
  <p:sldSz cx="9144000" cy="6858000" type="screen4x3"/>
  <p:notesSz cx="6858000" cy="9144000"/>
  <p:defaultTextStyle>
    <a:defPPr>
      <a:defRPr lang="fr-FR"/>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lastView="sldView">
  <p:slideViewPr>
    <p:cSldViewPr>
      <p:cViewPr>
        <p:scale>
          <a:sx d="100" n="100"/>
          <a:sy d="100" n="100"/>
        </p:scale>
        <p:origin x="0" y="0"/>
      </p:cViewPr>
    </p:cSldViewPr>
  </p:slideViewPr>
</p:viewPr>
</file>

<file path=ppt/_rels/presentation.xml.rels><?xml version="1.0" encoding="UTF-8" standalone="yes"?>
<Relationships xmlns="http://schemas.openxmlformats.org/package/2006/relationships">
  <Relationship Id="rId1" Type="http://schemas.openxmlformats.org/officeDocument/2006/relationships/slideMaster" Target="slideMasters/slideMaster1.xml"/>
  <Relationship Id="rId2" Type="http://schemas.openxmlformats.org/officeDocument/2006/relationships/theme" Target="theme/theme1.xml"/>
  <Relationship Id="rId3" Type="http://schemas.openxmlformats.org/officeDocument/2006/relationships/slide" Target="slides/slide1.xml"/>
  <Relationship Id="rId4" Type="http://schemas.openxmlformats.org/officeDocument/2006/relationships/slide" Target="slides/slide2.xml"/>
  <Relationship Id="rId5" Type="http://schemas.openxmlformats.org/officeDocument/2006/relationships/slide" Target="slides/slide3.xml"/>
  <Relationship Id="rId6" Type="http://schemas.openxmlformats.org/officeDocument/2006/relationships/slide" Target="slides/slide4.xml"/>
  <Relationship Id="rId7" Type="http://schemas.openxmlformats.org/officeDocument/2006/relationships/slide" Target="slides/slide5.xml"/>
  <Relationship Id="rId8" Type="http://schemas.openxmlformats.org/officeDocument/2006/relationships/slide" Target="slides/slide6.xml"/>
  <Relationship Id="rId9" Type="http://schemas.openxmlformats.org/officeDocument/2006/relationships/slide" Target="slides/slide7.xml"/>
  <Relationship Id="rId10" Type="http://schemas.openxmlformats.org/officeDocument/2006/relationships/slide" Target="slides/slide8.xml"/>
  <Relationship Id="rId11" Type="http://schemas.openxmlformats.org/officeDocument/2006/relationships/slide" Target="slides/slide9.xml"/>
  <Relationship Id="rId12" Type="http://schemas.openxmlformats.org/officeDocument/2006/relationships/slide" Target="slides/slide10.xml"/>
  <Relationship Id="rId13" Type="http://schemas.openxmlformats.org/officeDocument/2006/relationships/slide" Target="slides/slide11.xml"/>
  <Relationship Id="rId14" Type="http://schemas.openxmlformats.org/officeDocument/2006/relationships/slide" Target="slides/slide12.xml"/>
  <Relationship Id="rId15" Type="http://schemas.openxmlformats.org/officeDocument/2006/relationships/slide" Target="slides/slide13.xml"/>
  <Relationship Id="rId16" Type="http://schemas.openxmlformats.org/officeDocument/2006/relationships/slide" Target="slides/slide14.xml"/>
  <Relationship Id="rId17" Type="http://schemas.openxmlformats.org/officeDocument/2006/relationships/slide" Target="slides/slide15.xml"/>
  <Relationship Id="rId18" Type="http://schemas.openxmlformats.org/officeDocument/2006/relationships/slide" Target="slides/slide16.xml"/>
  <Relationship Id="rId19" Type="http://schemas.openxmlformats.org/officeDocument/2006/relationships/slide" Target="slides/slide17.xml"/>
  <Relationship Id="rId20" Type="http://schemas.openxmlformats.org/officeDocument/2006/relationships/slide" Target="slides/slide18.xml"/>
  <Relationship Id="rId21" Type="http://schemas.openxmlformats.org/officeDocument/2006/relationships/slide" Target="slides/slide19.xml"/>
  <Relationship Id="rId22" Type="http://schemas.openxmlformats.org/officeDocument/2006/relationships/slide" Target="slides/slide20.xml"/>
  <Relationship Id="rId23" Type="http://schemas.openxmlformats.org/officeDocument/2006/relationships/slide" Target="slides/slide21.xml"/>
  <Relationship Id="rId24" Type="http://schemas.openxmlformats.org/officeDocument/2006/relationships/slide" Target="slides/slide22.xml"/>
  <Relationship Id="rId25" Type="http://schemas.openxmlformats.org/officeDocument/2006/relationships/slide" Target="slides/slide23.xml"/>
  <Relationship Id="rId26" Type="http://schemas.openxmlformats.org/officeDocument/2006/relationships/slide" Target="slides/slide24.xml"/>
  <Relationship Id="rId27" Type="http://schemas.openxmlformats.org/officeDocument/2006/relationships/slide" Target="slides/slide25.xml"/>
  <Relationship Id="rId28" Type="http://schemas.openxmlformats.org/officeDocument/2006/relationships/slide" Target="slides/slide26.xml"/>
  <Relationship Id="rId29" Type="http://schemas.openxmlformats.org/officeDocument/2006/relationships/slide" Target="slides/slide27.xml"/>
  <Relationship Id="rId30" Type="http://schemas.openxmlformats.org/officeDocument/2006/relationships/slide" Target="slides/slide28.xml"/>
  <Relationship Id="rId31" Type="http://schemas.openxmlformats.org/officeDocument/2006/relationships/slide" Target="slides/slide29.xml"/>
  <Relationship Id="rId32" Type="http://schemas.openxmlformats.org/officeDocument/2006/relationships/slide" Target="slides/slide30.xml"/>
  <Relationship Id="rId33" Type="http://schemas.openxmlformats.org/officeDocument/2006/relationships/slide" Target="slides/slide31.xml"/>
  <Relationship Id="rId34" Type="http://schemas.openxmlformats.org/officeDocument/2006/relationships/slide" Target="slides/slide32.xml"/>
  <Relationship Id="rId35" Type="http://schemas.openxmlformats.org/officeDocument/2006/relationships/slide" Target="slides/slide33.xml"/>
  <Relationship Id="rId36" Type="http://schemas.openxmlformats.org/officeDocument/2006/relationships/slide" Target="slides/slide34.xml"/>
  <Relationship Id="rId37" Type="http://schemas.openxmlformats.org/officeDocument/2006/relationships/slide" Target="slides/slide35.xml"/>
  <Relationship Id="rId38" Type="http://schemas.openxmlformats.org/officeDocument/2006/relationships/slide" Target="slides/slide36.xml"/>
  <Relationship Id="rId39" Type="http://schemas.openxmlformats.org/officeDocument/2006/relationships/slide" Target="slides/slide37.xml"/>
  <Relationship Id="rId40" Type="http://schemas.openxmlformats.org/officeDocument/2006/relationships/slide" Target="slides/slide38.xml"/>
  <Relationship Id="rId41" Type="http://schemas.openxmlformats.org/officeDocument/2006/relationships/slide" Target="slides/slide39.xml"/>
  <Relationship Id="rId42" Type="http://schemas.openxmlformats.org/officeDocument/2006/relationships/slide" Target="slides/slide40.xml"/>
  <Relationship Id="rId43" Type="http://schemas.openxmlformats.org/officeDocument/2006/relationships/slide" Target="slides/slide41.xml"/>
  <Relationship Id="rId44" Type="http://schemas.openxmlformats.org/officeDocument/2006/relationships/slide" Target="slides/slide42.xml"/>
  <Relationship Id="rId45" Type="http://schemas.openxmlformats.org/officeDocument/2006/relationships/slide" Target="slides/slide43.xml"/>
  <Relationship Id="rId46" Type="http://schemas.openxmlformats.org/officeDocument/2006/relationships/slide" Target="slides/slide44.xml"/>
  <Relationship Id="rId47" Type="http://schemas.openxmlformats.org/officeDocument/2006/relationships/slide" Target="slides/slide45.xml"/>
  <Relationship Id="rId48" Type="http://schemas.openxmlformats.org/officeDocument/2006/relationships/slide" Target="slides/slide46.xml"/>
  <Relationship Id="rId49" Type="http://schemas.openxmlformats.org/officeDocument/2006/relationships/slide" Target="slides/slide47.xml"/>
  <Relationship Id="rId50" Type="http://schemas.openxmlformats.org/officeDocument/2006/relationships/slide" Target="slides/slide48.xml"/>
  <Relationship Id="rId51" Type="http://schemas.openxmlformats.org/officeDocument/2006/relationships/slide" Target="slides/slide49.xml"/>
  <Relationship Id="rId52" Type="http://schemas.openxmlformats.org/officeDocument/2006/relationships/slide" Target="slides/slide50.xml"/>
  <Relationship Id="rId53" Type="http://schemas.openxmlformats.org/officeDocument/2006/relationships/slide" Target="slides/slide51.xml"/>
  <Relationship Id="rId54" Type="http://schemas.openxmlformats.org/officeDocument/2006/relationships/slide" Target="slides/slide52.xml"/>
  <Relationship Id="rId55" Type="http://schemas.openxmlformats.org/officeDocument/2006/relationships/slide" Target="slides/slide53.xml"/>
  <Relationship Id="rId56" Type="http://schemas.openxmlformats.org/officeDocument/2006/relationships/slide" Target="slides/slide54.xml"/>
  <Relationship Id="rId57" Type="http://schemas.openxmlformats.org/officeDocument/2006/relationships/slide" Target="slides/slide55.xml"/>
  <Relationship Id="rId58" Type="http://schemas.openxmlformats.org/officeDocument/2006/relationships/slide" Target="slides/slide56.xml"/>
  <Relationship Id="rId59" Type="http://schemas.openxmlformats.org/officeDocument/2006/relationships/slide" Target="slides/slide57.xml"/>
  <Relationship Id="rId60" Type="http://schemas.openxmlformats.org/officeDocument/2006/relationships/slide" Target="slides/slide58.xml"/>
  <Relationship Id="rId61" Type="http://schemas.openxmlformats.org/officeDocument/2006/relationships/slide" Target="slides/slide59.xml"/>
  <Relationship Id="rId62" Type="http://schemas.openxmlformats.org/officeDocument/2006/relationships/slide" Target="slides/slide60.xml"/>
  <Relationship Id="rId63" Type="http://schemas.openxmlformats.org/officeDocument/2006/relationships/slide" Target="slides/slide61.xml"/>
  <Relationship Id="rId64" Type="http://schemas.openxmlformats.org/officeDocument/2006/relationships/slide" Target="slides/slide62.xml"/>
  <Relationship Id="rId65" Type="http://schemas.openxmlformats.org/officeDocument/2006/relationships/slide" Target="slides/slide63.xml"/>
  <Relationship Id="rId66" Type="http://schemas.openxmlformats.org/officeDocument/2006/relationships/slide" Target="slides/slide64.xml"/>
  <Relationship Id="rId67" Type="http://schemas.openxmlformats.org/officeDocument/2006/relationships/slide" Target="slides/slide65.xml"/>
  <Relationship Id="rId68" Type="http://schemas.openxmlformats.org/officeDocument/2006/relationships/slide" Target="slides/slide66.xml"/>
  <Relationship Id="rId69" Type="http://schemas.openxmlformats.org/officeDocument/2006/relationships/slide" Target="slides/slide67.xml"/>
  <Relationship Id="rId70" Type="http://schemas.openxmlformats.org/officeDocument/2006/relationships/slide" Target="slides/slide68.xml"/>
  <Relationship Id="rId71" Type="http://schemas.openxmlformats.org/officeDocument/2006/relationships/slide" Target="slides/slide69.xml"/>
  <Relationship Id="rId72" Type="http://schemas.openxmlformats.org/officeDocument/2006/relationships/slide" Target="slides/slide70.xml"/>
  <Relationship Id="rId73" Type="http://schemas.openxmlformats.org/officeDocument/2006/relationships/slide" Target="slides/slide71.xml"/>
  <Relationship Id="rId74" Type="http://schemas.openxmlformats.org/officeDocument/2006/relationships/slide" Target="slides/slide72.xml"/>
  <Relationship Id="rId75" Type="http://schemas.openxmlformats.org/officeDocument/2006/relationships/slide" Target="slides/slide73.xml"/>
  <Relationship Id="rId76" Type="http://schemas.openxmlformats.org/officeDocument/2006/relationships/slide" Target="slides/slide74.xml"/>
  <Relationship Id="rId77" Type="http://schemas.openxmlformats.org/officeDocument/2006/relationships/slide" Target="slides/slide75.xml"/>
  <Relationship Id="rId78" Type="http://schemas.openxmlformats.org/officeDocument/2006/relationships/slide" Target="slides/slide76.xml"/>
  <Relationship Id="rId79" Type="http://schemas.openxmlformats.org/officeDocument/2006/relationships/slide" Target="slides/slide77.xml"/>
  <Relationship Id="rId80" Type="http://schemas.openxmlformats.org/officeDocument/2006/relationships/slide" Target="slides/slide78.xml"/>
  <Relationship Id="rId81" Type="http://schemas.openxmlformats.org/officeDocument/2006/relationships/slide" Target="slides/slide79.xml"/>
  <Relationship Id="rId82" Type="http://schemas.openxmlformats.org/officeDocument/2006/relationships/slide" Target="slides/slide80.xml"/>
  <Relationship Id="rId83" Type="http://schemas.openxmlformats.org/officeDocument/2006/relationships/slide" Target="slides/slide81.xml"/>
  <Relationship Id="rId84" Type="http://schemas.openxmlformats.org/officeDocument/2006/relationships/slide" Target="slides/slide82.xml"/>
  <Relationship Id="rId85" Type="http://schemas.openxmlformats.org/officeDocument/2006/relationships/slide" Target="slides/slide83.xml"/>
  <Relationship Id="rId86" Type="http://schemas.openxmlformats.org/officeDocument/2006/relationships/slide" Target="slides/slide84.xml"/>
  <Relationship Id="rId87" Type="http://schemas.openxmlformats.org/officeDocument/2006/relationships/slide" Target="slides/slide85.xml"/>
  <Relationship Id="rId88" Type="http://schemas.openxmlformats.org/officeDocument/2006/relationships/slide" Target="slides/slide86.xml"/>
  <Relationship Id="rId89" Type="http://schemas.openxmlformats.org/officeDocument/2006/relationships/slide" Target="slides/slide87.xml"/>
  <Relationship Id="rId90" Type="http://schemas.openxmlformats.org/officeDocument/2006/relationships/slide" Target="slides/slide88.xml"/>
  <Relationship Id="rId91" Type="http://schemas.openxmlformats.org/officeDocument/2006/relationships/slide" Target="slides/slide89.xml"/>
  <Relationship Id="rId92" Type="http://schemas.openxmlformats.org/officeDocument/2006/relationships/slide" Target="slides/slide90.xml"/>
  <Relationship Id="rId93" Type="http://schemas.openxmlformats.org/officeDocument/2006/relationships/slide" Target="slides/slide91.xml"/>
  <Relationship Id="rId94" Type="http://schemas.openxmlformats.org/officeDocument/2006/relationships/slide" Target="slides/slide92.xml"/>
  <Relationship Id="rId95" Type="http://schemas.openxmlformats.org/officeDocument/2006/relationships/slide" Target="slides/slide93.xml"/>
  <Relationship Id="rId96" Type="http://schemas.openxmlformats.org/officeDocument/2006/relationships/slide" Target="slides/slide94.xml"/>
  <Relationship Id="rId97" Type="http://schemas.openxmlformats.org/officeDocument/2006/relationships/slide" Target="slides/slide95.xml"/>
  <Relationship Id="rId98" Type="http://schemas.openxmlformats.org/officeDocument/2006/relationships/slide" Target="slides/slide96.xml"/>
  <Relationship Id="rId99" Type="http://schemas.openxmlformats.org/officeDocument/2006/relationships/slide" Target="slides/slide97.xml"/>
  <Relationship Id="rId100" Type="http://schemas.openxmlformats.org/officeDocument/2006/relationships/slide" Target="slides/slide98.xml"/>
  <Relationship Id="rId101" Type="http://schemas.openxmlformats.org/officeDocument/2006/relationships/slide" Target="slides/slide99.xml"/>
  <Relationship Id="rId102" Type="http://schemas.openxmlformats.org/officeDocument/2006/relationships/slide" Target="slides/slide100.xml"/>
  <Relationship Id="rId103" Type="http://schemas.openxmlformats.org/officeDocument/2006/relationships/slide" Target="slides/slide101.xml"/>
  <Relationship Id="rId104" Type="http://schemas.openxmlformats.org/officeDocument/2006/relationships/slide" Target="slides/slide102.xml"/>
  <Relationship Id="rId105" Type="http://schemas.openxmlformats.org/officeDocument/2006/relationships/slide" Target="slides/slide103.xml"/>
  <Relationship Id="rId106" Type="http://schemas.openxmlformats.org/officeDocument/2006/relationships/slide" Target="slides/slide104.xml"/>
  <Relationship Id="rId107" Type="http://schemas.openxmlformats.org/officeDocument/2006/relationships/slide" Target="slides/slide105.xml"/>
  <Relationship Id="rId108" Type="http://schemas.openxmlformats.org/officeDocument/2006/relationships/slide" Target="slides/slide106.xml"/>
  <Relationship Id="rId109" Type="http://schemas.openxmlformats.org/officeDocument/2006/relationships/slide" Target="slides/slide107.xml"/>
  <Relationship Id="rId110" Type="http://schemas.openxmlformats.org/officeDocument/2006/relationships/slide" Target="slides/slide108.xml"/>
  <Relationship Id="rId111" Type="http://schemas.openxmlformats.org/officeDocument/2006/relationships/slide" Target="slides/slide109.xml"/>
  <Relationship Id="rId112" Type="http://schemas.openxmlformats.org/officeDocument/2006/relationships/slide" Target="slides/slide110.xml"/>
  <Relationship Id="rId113" Type="http://schemas.openxmlformats.org/officeDocument/2006/relationships/slide" Target="slides/slide111.xml"/>
  <Relationship Id="rId114" Type="http://schemas.openxmlformats.org/officeDocument/2006/relationships/slide" Target="slides/slide112.xml"/>
  <Relationship Id="rId115" Type="http://schemas.openxmlformats.org/officeDocument/2006/relationships/slide" Target="slides/slide113.xml"/>
  <Relationship Id="rId116" Type="http://schemas.openxmlformats.org/officeDocument/2006/relationships/slide" Target="slides/slide114.xml"/>
  <Relationship Id="rId117" Type="http://schemas.openxmlformats.org/officeDocument/2006/relationships/slide" Target="slides/slide115.xml"/>
  <Relationship Id="rId118" Type="http://schemas.openxmlformats.org/officeDocument/2006/relationships/slide" Target="slides/slide116.xml"/>
  <Relationship Id="rId119" Type="http://schemas.openxmlformats.org/officeDocument/2006/relationships/slide" Target="slides/slide117.xml"/>
  <Relationship Id="rId120" Type="http://schemas.openxmlformats.org/officeDocument/2006/relationships/slide" Target="slides/slide118.xml"/>
  <Relationship Id="rId121" Type="http://schemas.openxmlformats.org/officeDocument/2006/relationships/slide" Target="slides/slide119.xml"/>
  <Relationship Id="rId122" Type="http://schemas.openxmlformats.org/officeDocument/2006/relationships/slide" Target="slides/slide120.xml"/>
  <Relationship Id="rId123" Type="http://schemas.openxmlformats.org/officeDocument/2006/relationships/slide" Target="slides/slide121.xml"/>
  <Relationship Id="rId124" Type="http://schemas.openxmlformats.org/officeDocument/2006/relationships/slide" Target="slides/slide122.xml"/>
  <Relationship Id="rId125" Type="http://schemas.openxmlformats.org/officeDocument/2006/relationships/slide" Target="slides/slide123.xml"/>
  <Relationship Id="rId126" Type="http://schemas.openxmlformats.org/officeDocument/2006/relationships/slide" Target="slides/slide124.xml"/>
  <Relationship Id="rId127" Type="http://schemas.openxmlformats.org/officeDocument/2006/relationships/slide" Target="slides/slide125.xml"/>
  <Relationship Id="rId128" Type="http://schemas.openxmlformats.org/officeDocument/2006/relationships/slide" Target="slides/slide126.xml"/>
  <Relationship Id="rId129" Type="http://schemas.openxmlformats.org/officeDocument/2006/relationships/slide" Target="slides/slide127.xml"/>
  <Relationship Id="rId130" Type="http://schemas.openxmlformats.org/officeDocument/2006/relationships/slide" Target="slides/slide128.xml"/>
  <Relationship Id="rId131" Type="http://schemas.openxmlformats.org/officeDocument/2006/relationships/slide" Target="slides/slide129.xml"/>
  <Relationship Id="rId132" Type="http://schemas.openxmlformats.org/officeDocument/2006/relationships/slide" Target="slides/slide130.xml"/>
  <Relationship Id="rId133" Type="http://schemas.openxmlformats.org/officeDocument/2006/relationships/slide" Target="slides/slide131.xml"/>
  <Relationship Id="rId134" Type="http://schemas.openxmlformats.org/officeDocument/2006/relationships/slide" Target="slides/slide132.xml"/>
  <Relationship Id="rId135" Type="http://schemas.openxmlformats.org/officeDocument/2006/relationships/slide" Target="slides/slide133.xml"/>
  <Relationship Id="rId136" Type="http://schemas.openxmlformats.org/officeDocument/2006/relationships/slide" Target="slides/slide134.xml"/>
  <Relationship Id="rId137" Type="http://schemas.openxmlformats.org/officeDocument/2006/relationships/slide" Target="slides/slide135.xml"/>
  <Relationship Id="rId138" Type="http://schemas.openxmlformats.org/officeDocument/2006/relationships/slide" Target="slides/slide136.xml"/>
  <Relationship Id="rId139" Type="http://schemas.openxmlformats.org/officeDocument/2006/relationships/slide" Target="slides/slide137.xml"/>
  <Relationship Id="rId140" Type="http://schemas.openxmlformats.org/officeDocument/2006/relationships/slide" Target="slides/slide138.xml"/>
  <Relationship Id="rId141" Type="http://schemas.openxmlformats.org/officeDocument/2006/relationships/slide" Target="slides/slide139.xml"/>
  <Relationship Id="rId142" Type="http://schemas.openxmlformats.org/officeDocument/2006/relationships/slide" Target="slides/slide140.xml"/>
  <Relationship Id="rId143" Type="http://schemas.openxmlformats.org/officeDocument/2006/relationships/slide" Target="slides/slide141.xml"/>
  <Relationship Id="rId144" Type="http://schemas.openxmlformats.org/officeDocument/2006/relationships/slide" Target="slides/slide142.xml"/>
  <Relationship Id="rId145" Type="http://schemas.openxmlformats.org/officeDocument/2006/relationships/slide" Target="slides/slide143.xml"/>
  <Relationship Id="rId146" Type="http://schemas.openxmlformats.org/officeDocument/2006/relationships/slide" Target="slides/slide144.xml"/>
  <Relationship Id="rId147" Type="http://schemas.openxmlformats.org/officeDocument/2006/relationships/slide" Target="slides/slide145.xml"/>
  <Relationship Id="rId148" Type="http://schemas.openxmlformats.org/officeDocument/2006/relationships/slide" Target="slides/slide146.xml"/>
  <Relationship Id="rId149" Type="http://schemas.openxmlformats.org/officeDocument/2006/relationships/slide" Target="slides/slide147.xml"/>
  <Relationship Id="rId150" Type="http://schemas.openxmlformats.org/officeDocument/2006/relationships/slide" Target="slides/slide148.xml"/>
  <Relationship Id="rId151" Type="http://schemas.openxmlformats.org/officeDocument/2006/relationships/slide" Target="slides/slide149.xml"/>
  <Relationship Id="rId152" Type="http://schemas.openxmlformats.org/officeDocument/2006/relationships/slide" Target="slides/slide150.xml"/>
  <Relationship Id="rId153" Type="http://schemas.openxmlformats.org/officeDocument/2006/relationships/slide" Target="slides/slide151.xml"/>
  <Relationship Id="rId154" Type="http://schemas.openxmlformats.org/officeDocument/2006/relationships/slide" Target="slides/slide152.xml"/>
  <Relationship Id="rId155" Type="http://schemas.openxmlformats.org/officeDocument/2006/relationships/slide" Target="slides/slide153.xml"/>
  <Relationship Id="rId156" Type="http://schemas.openxmlformats.org/officeDocument/2006/relationships/slide" Target="slides/slide154.xml"/>
  <Relationship Id="rId157" Type="http://schemas.openxmlformats.org/officeDocument/2006/relationships/slide" Target="slides/slide155.xml"/>
  <Relationship Id="rId158" Type="http://schemas.openxmlformats.org/officeDocument/2006/relationships/slide" Target="slides/slide156.xml"/>
  <Relationship Id="rId159" Type="http://schemas.openxmlformats.org/officeDocument/2006/relationships/slide" Target="slides/slide157.xml"/>
  <Relationship Id="rId160" Type="http://schemas.openxmlformats.org/officeDocument/2006/relationships/slide" Target="slides/slide158.xml"/>
  <Relationship Id="rId161" Type="http://schemas.openxmlformats.org/officeDocument/2006/relationships/slide" Target="slides/slide159.xml"/>
  <Relationship Id="rId162" Type="http://schemas.openxmlformats.org/officeDocument/2006/relationships/slide" Target="slides/slide160.xml"/>
  <Relationship Id="rId163" Type="http://schemas.openxmlformats.org/officeDocument/2006/relationships/slide" Target="slides/slide161.xml"/>
  <Relationship Id="rId164" Type="http://schemas.openxmlformats.org/officeDocument/2006/relationships/slide" Target="slides/slide162.xml"/>
  <Relationship Id="rId165" Type="http://schemas.openxmlformats.org/officeDocument/2006/relationships/slide" Target="slides/slide163.xml"/>
  <Relationship Id="rId166" Type="http://schemas.openxmlformats.org/officeDocument/2006/relationships/slide" Target="slides/slide164.xml"/>
  <Relationship Id="rId167" Type="http://schemas.openxmlformats.org/officeDocument/2006/relationships/slide" Target="slides/slide165.xml"/>
  <Relationship Id="rId168" Type="http://schemas.openxmlformats.org/officeDocument/2006/relationships/slide" Target="slides/slide166.xml"/>
  <Relationship Id="rId169" Type="http://schemas.openxmlformats.org/officeDocument/2006/relationships/slide" Target="slides/slide167.xml"/>
  <Relationship Id="rId170" Type="http://schemas.openxmlformats.org/officeDocument/2006/relationships/slide" Target="slides/slide168.xml"/>
  <Relationship Id="rId171" Type="http://schemas.openxmlformats.org/officeDocument/2006/relationships/slide" Target="slides/slide169.xml"/>
  <Relationship Id="rId172" Type="http://schemas.openxmlformats.org/officeDocument/2006/relationships/slide" Target="slides/slide170.xml"/>
  <Relationship Id="rId173" Type="http://schemas.openxmlformats.org/officeDocument/2006/relationships/slide" Target="slides/slide171.xml"/>
  <Relationship Id="rId174" Type="http://schemas.openxmlformats.org/officeDocument/2006/relationships/slide" Target="slides/slide172.xml"/>
  <Relationship Id="rId175" Type="http://schemas.openxmlformats.org/officeDocument/2006/relationships/slide" Target="slides/slide173.xml"/>
  <Relationship Id="rId176" Type="http://schemas.openxmlformats.org/officeDocument/2006/relationships/slide" Target="slides/slide174.xml"/>
  <Relationship Id="rId177" Type="http://schemas.openxmlformats.org/officeDocument/2006/relationships/slide" Target="slides/slide175.xml"/>
  <Relationship Id="rId178" Type="http://schemas.openxmlformats.org/officeDocument/2006/relationships/slide" Target="slides/slide176.xml"/>
  <Relationship Id="rId179" Type="http://schemas.openxmlformats.org/officeDocument/2006/relationships/slide" Target="slides/slide177.xml"/>
  <Relationship Id="rId180" Type="http://schemas.openxmlformats.org/officeDocument/2006/relationships/slide" Target="slides/slide178.xml"/>
  <Relationship Id="rId181" Type="http://schemas.openxmlformats.org/officeDocument/2006/relationships/slide" Target="slides/slide179.xml"/>
  <Relationship Id="rId182" Type="http://schemas.openxmlformats.org/officeDocument/2006/relationships/slide" Target="slides/slide180.xml"/>
  <Relationship Id="rId183" Type="http://schemas.openxmlformats.org/officeDocument/2006/relationships/slide" Target="slides/slide181.xml"/>
  <Relationship Id="rId184" Type="http://schemas.openxmlformats.org/officeDocument/2006/relationships/slide" Target="slides/slide182.xml"/>
  <Relationship Id="rId185" Type="http://schemas.openxmlformats.org/officeDocument/2006/relationships/slide" Target="slides/slide183.xml"/>
  <Relationship Id="rId186" Type="http://schemas.openxmlformats.org/officeDocument/2006/relationships/slide" Target="slides/slide184.xml"/>
  <Relationship Id="rId187" Type="http://schemas.openxmlformats.org/officeDocument/2006/relationships/slide" Target="slides/slide185.xml"/>
  <Relationship Id="rId188" Type="http://schemas.openxmlformats.org/officeDocument/2006/relationships/slide" Target="slides/slide186.xml"/>
  <Relationship Id="rId189" Type="http://schemas.openxmlformats.org/officeDocument/2006/relationships/slide" Target="slides/slide187.xml"/>
  <Relationship Id="rId190" Type="http://schemas.openxmlformats.org/officeDocument/2006/relationships/slide" Target="slides/slide188.xml"/>
  <Relationship Id="rId191" Type="http://schemas.openxmlformats.org/officeDocument/2006/relationships/slide" Target="slides/slide189.xml"/>
  <Relationship Id="rId192" Type="http://schemas.openxmlformats.org/officeDocument/2006/relationships/slide" Target="slides/slide190.xml"/>
  <Relationship Id="rId193" Type="http://schemas.openxmlformats.org/officeDocument/2006/relationships/slide" Target="slides/slide191.xml"/>
  <Relationship Id="rId194" Type="http://schemas.openxmlformats.org/officeDocument/2006/relationships/slide" Target="slides/slide192.xml"/>
  <Relationship Id="rId195" Type="http://schemas.openxmlformats.org/officeDocument/2006/relationships/slide" Target="slides/slide193.xml"/>
  <Relationship Id="rId196" Type="http://schemas.openxmlformats.org/officeDocument/2006/relationships/slide" Target="slides/slide194.xml"/>
  <Relationship Id="rId197" Type="http://schemas.openxmlformats.org/officeDocument/2006/relationships/slide" Target="slides/slide195.xml"/>
  <Relationship Id="rId198" Type="http://schemas.openxmlformats.org/officeDocument/2006/relationships/slide" Target="slides/slide196.xml"/>
  <Relationship Id="rId199" Type="http://schemas.openxmlformats.org/officeDocument/2006/relationships/slide" Target="slides/slide197.xml"/>
  <Relationship Id="rId200" Type="http://schemas.openxmlformats.org/officeDocument/2006/relationships/slide" Target="slides/slide198.xml"/>
  <Relationship Id="rId201" Type="http://schemas.openxmlformats.org/officeDocument/2006/relationships/slide" Target="slides/slide199.xml"/>
  <Relationship Id="rId202" Type="http://schemas.openxmlformats.org/officeDocument/2006/relationships/slide" Target="slides/slide200.xml"/>
  <Relationship Id="rId203" Type="http://schemas.openxmlformats.org/officeDocument/2006/relationships/slide" Target="slides/slide201.xml"/>
  <Relationship Id="rId204" Type="http://schemas.openxmlformats.org/officeDocument/2006/relationships/slide" Target="slides/slide202.xml"/>
  <Relationship Id="rId205" Type="http://schemas.openxmlformats.org/officeDocument/2006/relationships/slide" Target="slides/slide203.xml"/>
  <Relationship Id="rId206" Type="http://schemas.openxmlformats.org/officeDocument/2006/relationships/slide" Target="slides/slide204.xml"/>
  <Relationship Id="rId207" Type="http://schemas.openxmlformats.org/officeDocument/2006/relationships/slide" Target="slides/slide205.xml"/>
  <Relationship Id="rId208" Type="http://schemas.openxmlformats.org/officeDocument/2006/relationships/slide" Target="slides/slide206.xml"/>
  <Relationship Id="rId209" Type="http://schemas.openxmlformats.org/officeDocument/2006/relationships/slide" Target="slides/slide207.xml"/>
  <Relationship Id="rId210" Type="http://schemas.openxmlformats.org/officeDocument/2006/relationships/slide" Target="slides/slide208.xml"/>
  <Relationship Id="rId211" Type="http://schemas.openxmlformats.org/officeDocument/2006/relationships/slide" Target="slides/slide209.xml"/>
  <Relationship Id="rId212" Type="http://schemas.openxmlformats.org/officeDocument/2006/relationships/slide" Target="slides/slide210.xml"/>
  <Relationship Id="rId213" Type="http://schemas.openxmlformats.org/officeDocument/2006/relationships/slide" Target="slides/slide211.xml"/>
  <Relationship Id="rId214" Type="http://schemas.openxmlformats.org/officeDocument/2006/relationships/slide" Target="slides/slide212.xml"/>
  <Relationship Id="rId215" Type="http://schemas.openxmlformats.org/officeDocument/2006/relationships/slide" Target="slides/slide213.xml"/>
  <Relationship Id="rId216" Type="http://schemas.openxmlformats.org/officeDocument/2006/relationships/slide" Target="slides/slide214.xml"/>
  <Relationship Id="rId217" Type="http://schemas.openxmlformats.org/officeDocument/2006/relationships/slide" Target="slides/slide215.xml"/>
  <Relationship Id="rId218" Type="http://schemas.openxmlformats.org/officeDocument/2006/relationships/slide" Target="slides/slide216.xml"/>
  <Relationship Id="rId219" Type="http://schemas.openxmlformats.org/officeDocument/2006/relationships/slide" Target="slides/slide217.xml"/>
  <Relationship Id="rId220" Type="http://schemas.openxmlformats.org/officeDocument/2006/relationships/slide" Target="slides/slide218.xml"/>
  <Relationship Id="rId221" Type="http://schemas.openxmlformats.org/officeDocument/2006/relationships/slide" Target="slides/slide219.xml"/>
  <Relationship Id="rId222" Type="http://schemas.openxmlformats.org/officeDocument/2006/relationships/slide" Target="slides/slide220.xml"/>
  <Relationship Id="rId223" Type="http://schemas.openxmlformats.org/officeDocument/2006/relationships/slide" Target="slides/slide221.xml"/>
  <Relationship Id="rId224" Type="http://schemas.openxmlformats.org/officeDocument/2006/relationships/slide" Target="slides/slide222.xml"/>
  <Relationship Id="rId225" Type="http://schemas.openxmlformats.org/officeDocument/2006/relationships/slide" Target="slides/slide223.xml"/>
  <Relationship Id="rId226" Type="http://schemas.openxmlformats.org/officeDocument/2006/relationships/slide" Target="slides/slide224.xml"/>
  <Relationship Id="rId227" Type="http://schemas.openxmlformats.org/officeDocument/2006/relationships/slide" Target="slides/slide225.xml"/>
  <Relationship Id="rId228" Type="http://schemas.openxmlformats.org/officeDocument/2006/relationships/slide" Target="slides/slide226.xml"/>
  <Relationship Id="rId229" Type="http://schemas.openxmlformats.org/officeDocument/2006/relationships/slide" Target="slides/slide227.xml"/>
  <Relationship Id="rId230" Type="http://schemas.openxmlformats.org/officeDocument/2006/relationships/slide" Target="slides/slide228.xml"/>
  <Relationship Id="rId231" Type="http://schemas.openxmlformats.org/officeDocument/2006/relationships/slide" Target="slides/slide229.xml"/>
  <Relationship Id="rId232" Type="http://schemas.openxmlformats.org/officeDocument/2006/relationships/slide" Target="slides/slide230.xml"/>
  <Relationship Id="rId233" Type="http://schemas.openxmlformats.org/officeDocument/2006/relationships/slide" Target="slides/slide231.xml"/>
  <Relationship Id="rId234" Type="http://schemas.openxmlformats.org/officeDocument/2006/relationships/slide" Target="slides/slide232.xml"/>
  <Relationship Id="rId235" Type="http://schemas.openxmlformats.org/officeDocument/2006/relationships/slide" Target="slides/slide233.xml"/>
  <Relationship Id="rId236" Type="http://schemas.openxmlformats.org/officeDocument/2006/relationships/slide" Target="slides/slide234.xml"/>
  <Relationship Id="rId237" Type="http://schemas.openxmlformats.org/officeDocument/2006/relationships/slide" Target="slides/slide235.xml"/>
  <Relationship Id="rId238" Type="http://schemas.openxmlformats.org/officeDocument/2006/relationships/slide" Target="slides/slide236.xml"/>
  <Relationship Id="rId239" Type="http://schemas.openxmlformats.org/officeDocument/2006/relationships/slide" Target="slides/slide237.xml"/>
  <Relationship Id="rId240" Type="http://schemas.openxmlformats.org/officeDocument/2006/relationships/slide" Target="slides/slide238.xml"/>
  <Relationship Id="rId241" Type="http://schemas.openxmlformats.org/officeDocument/2006/relationships/slide" Target="slides/slide239.xml"/>
  <Relationship Id="rId242" Type="http://schemas.openxmlformats.org/officeDocument/2006/relationships/slide" Target="slides/slide240.xml"/>
  <Relationship Id="rId243" Type="http://schemas.openxmlformats.org/officeDocument/2006/relationships/slide" Target="slides/slide241.xml"/>
  <Relationship Id="rId244" Type="http://schemas.openxmlformats.org/officeDocument/2006/relationships/slide" Target="slides/slide242.xml"/>
  <Relationship Id="rId245" Type="http://schemas.openxmlformats.org/officeDocument/2006/relationships/slide" Target="slides/slide243.xml"/>
  <Relationship Id="rId246" Type="http://schemas.openxmlformats.org/officeDocument/2006/relationships/slide" Target="slides/slide244.xml"/>
  <Relationship Id="rId247" Type="http://schemas.openxmlformats.org/officeDocument/2006/relationships/slide" Target="slides/slide245.xml"/>
  <Relationship Id="rId248" Type="http://schemas.openxmlformats.org/officeDocument/2006/relationships/slide" Target="slides/slide246.xml"/>
  <Relationship Id="rId249" Type="http://schemas.openxmlformats.org/officeDocument/2006/relationships/slide" Target="slides/slide247.xml"/>
  <Relationship Id="rId250" Type="http://schemas.openxmlformats.org/officeDocument/2006/relationships/slide" Target="slides/slide248.xml"/>
  <Relationship Id="rId251" Type="http://schemas.openxmlformats.org/officeDocument/2006/relationships/slide" Target="slides/slide249.xml"/>
  <Relationship Id="rId252" Type="http://schemas.openxmlformats.org/officeDocument/2006/relationships/slide" Target="slides/slide250.xml"/>
  <Relationship Id="rId253" Type="http://schemas.openxmlformats.org/officeDocument/2006/relationships/slide" Target="slides/slide251.xml"/>
  <Relationship Id="rId254" Type="http://schemas.openxmlformats.org/officeDocument/2006/relationships/slide" Target="slides/slide252.xml"/>
  <Relationship Id="rId255" Type="http://schemas.openxmlformats.org/officeDocument/2006/relationships/slide" Target="slides/slide253.xml"/>
  <Relationship Id="rId256" Type="http://schemas.openxmlformats.org/officeDocument/2006/relationships/slide" Target="slides/slide254.xml"/>
  <Relationship Id="rId257" Type="http://schemas.openxmlformats.org/officeDocument/2006/relationships/slide" Target="slides/slide255.xml"/>
  <Relationship Id="rId258" Type="http://schemas.openxmlformats.org/officeDocument/2006/relationships/slide" Target="slides/slide256.xml"/>
  <Relationship Id="rId259" Type="http://schemas.openxmlformats.org/officeDocument/2006/relationships/slide" Target="slides/slide257.xml"/>
  <Relationship Id="rId260" Type="http://schemas.openxmlformats.org/officeDocument/2006/relationships/slide" Target="slides/slide258.xml"/>
  <Relationship Id="rId261" Type="http://schemas.openxmlformats.org/officeDocument/2006/relationships/slide" Target="slides/slide259.xml"/>
  <Relationship Id="rId262" Type="http://schemas.openxmlformats.org/officeDocument/2006/relationships/slide" Target="slides/slide260.xml"/>
  <Relationship Id="rId263" Type="http://schemas.openxmlformats.org/officeDocument/2006/relationships/slide" Target="slides/slide261.xml"/>
  <Relationship Id="rId264" Type="http://schemas.openxmlformats.org/officeDocument/2006/relationships/slide" Target="slides/slide262.xml"/>
  <Relationship Id="rId265" Type="http://schemas.openxmlformats.org/officeDocument/2006/relationships/slide" Target="slides/slide263.xml"/>
  <Relationship Id="rId266" Type="http://schemas.openxmlformats.org/officeDocument/2006/relationships/slide" Target="slides/slide264.xml"/>
  <Relationship Id="rId267" Type="http://schemas.openxmlformats.org/officeDocument/2006/relationships/slide" Target="slides/slide265.xml"/>
  <Relationship Id="rId268" Type="http://schemas.openxmlformats.org/officeDocument/2006/relationships/slide" Target="slides/slide266.xml"/>
  <Relationship Id="rId269" Type="http://schemas.openxmlformats.org/officeDocument/2006/relationships/slide" Target="slides/slide267.xml"/>
  <Relationship Id="rId270" Type="http://schemas.openxmlformats.org/officeDocument/2006/relationships/slide" Target="slides/slide268.xml"/>
  <Relationship Id="rId271" Type="http://schemas.openxmlformats.org/officeDocument/2006/relationships/slide" Target="slides/slide269.xml"/>
  <Relationship Id="rId272" Type="http://schemas.openxmlformats.org/officeDocument/2006/relationships/slide" Target="slides/slide270.xml"/>
  <Relationship Id="rId273" Type="http://schemas.openxmlformats.org/officeDocument/2006/relationships/slide" Target="slides/slide271.xml"/>
  <Relationship Id="rId274" Type="http://schemas.openxmlformats.org/officeDocument/2006/relationships/slide" Target="slides/slide272.xml"/>
  <Relationship Id="rId275" Type="http://schemas.openxmlformats.org/officeDocument/2006/relationships/slide" Target="slides/slide273.xml"/>
  <Relationship Id="rId276" Type="http://schemas.openxmlformats.org/officeDocument/2006/relationships/slide" Target="slides/slide274.xml"/>
  <Relationship Id="rId277" Type="http://schemas.openxmlformats.org/officeDocument/2006/relationships/slide" Target="slides/slide275.xml"/>
  <Relationship Id="rId278" Type="http://schemas.openxmlformats.org/officeDocument/2006/relationships/slide" Target="slides/slide276.xml"/>
  <Relationship Id="rId279" Type="http://schemas.openxmlformats.org/officeDocument/2006/relationships/slide" Target="slides/slide277.xml"/>
  <Relationship Id="rId280" Type="http://schemas.openxmlformats.org/officeDocument/2006/relationships/slide" Target="slides/slide278.xml"/>
  <Relationship Id="rId281" Type="http://schemas.openxmlformats.org/officeDocument/2006/relationships/slide" Target="slides/slide279.xml"/>
  <Relationship Id="rId282" Type="http://schemas.openxmlformats.org/officeDocument/2006/relationships/slide" Target="slides/slide280.xml"/>
  <Relationship Id="rId283" Type="http://schemas.openxmlformats.org/officeDocument/2006/relationships/slide" Target="slides/slide281.xml"/>
  <Relationship Id="rId284" Type="http://schemas.openxmlformats.org/officeDocument/2006/relationships/slide" Target="slides/slide282.xml"/>
  <Relationship Id="rId285" Type="http://schemas.openxmlformats.org/officeDocument/2006/relationships/slide" Target="slides/slide283.xml"/>
  <Relationship Id="rId286" Type="http://schemas.openxmlformats.org/officeDocument/2006/relationships/slide" Target="slides/slide284.xml"/>
  <Relationship Id="rId287" Type="http://schemas.openxmlformats.org/officeDocument/2006/relationships/slide" Target="slides/slide285.xml"/>
  <Relationship Id="rId288" Type="http://schemas.openxmlformats.org/officeDocument/2006/relationships/slide" Target="slides/slide286.xml"/>
  <Relationship Id="rId289" Type="http://schemas.openxmlformats.org/officeDocument/2006/relationships/slide" Target="slides/slide287.xml"/>
  <Relationship Id="rId290" Type="http://schemas.openxmlformats.org/officeDocument/2006/relationships/slide" Target="slides/slide288.xml"/>
  <Relationship Id="rId291" Type="http://schemas.openxmlformats.org/officeDocument/2006/relationships/slide" Target="slides/slide289.xml"/>
  <Relationship Id="rId292" Type="http://schemas.openxmlformats.org/officeDocument/2006/relationships/slide" Target="slides/slide290.xml"/>
  <Relationship Id="rId293" Type="http://schemas.openxmlformats.org/officeDocument/2006/relationships/slide" Target="slides/slide291.xml"/>
  <Relationship Id="rId294" Type="http://schemas.openxmlformats.org/officeDocument/2006/relationships/slide" Target="slides/slide292.xml"/>
  <Relationship Id="rId295" Type="http://schemas.openxmlformats.org/officeDocument/2006/relationships/slide" Target="slides/slide293.xml"/>
  <Relationship Id="rId296" Type="http://schemas.openxmlformats.org/officeDocument/2006/relationships/slide" Target="slides/slide294.xml"/>
  <Relationship Id="rId297" Type="http://schemas.openxmlformats.org/officeDocument/2006/relationships/slide" Target="slides/slide295.xml"/>
  <Relationship Id="rId298" Type="http://schemas.openxmlformats.org/officeDocument/2006/relationships/slide" Target="slides/slide296.xml"/>
  <Relationship Id="rId299" Type="http://schemas.openxmlformats.org/officeDocument/2006/relationships/slide" Target="slides/slide297.xml"/>
  <Relationship Id="rId300" Type="http://schemas.openxmlformats.org/officeDocument/2006/relationships/slide" Target="slides/slide298.xml"/>
  <Relationship Id="rId301" Type="http://schemas.openxmlformats.org/officeDocument/2006/relationships/slide" Target="slides/slide299.xml"/>
  <Relationship Id="rId302" Type="http://schemas.openxmlformats.org/officeDocument/2006/relationships/slide" Target="slides/slide300.xml"/>
  <Relationship Id="rId303" Type="http://schemas.openxmlformats.org/officeDocument/2006/relationships/slide" Target="slides/slide301.xml"/>
  <Relationship Id="rId304" Type="http://schemas.openxmlformats.org/officeDocument/2006/relationships/slide" Target="slides/slide302.xml"/>
  <Relationship Id="rId305" Type="http://schemas.openxmlformats.org/officeDocument/2006/relationships/slide" Target="slides/slide303.xml"/>
  <Relationship Id="rId306" Type="http://schemas.openxmlformats.org/officeDocument/2006/relationships/slide" Target="slides/slide304.xml"/>
  <Relationship Id="rId307" Type="http://schemas.openxmlformats.org/officeDocument/2006/relationships/slide" Target="slides/slide305.xml"/>
  <Relationship Id="rId308" Type="http://schemas.openxmlformats.org/officeDocument/2006/relationships/slide" Target="slides/slide306.xml"/>
  <Relationship Id="rId309" Type="http://schemas.openxmlformats.org/officeDocument/2006/relationships/slide" Target="slides/slide307.xml"/>
  <Relationship Id="rId310" Type="http://schemas.openxmlformats.org/officeDocument/2006/relationships/slide" Target="slides/slide308.xml"/>
  <Relationship Id="rId311" Type="http://schemas.openxmlformats.org/officeDocument/2006/relationships/slide" Target="slides/slide309.xml"/>
  <Relationship Id="rId312" Type="http://schemas.openxmlformats.org/officeDocument/2006/relationships/slide" Target="slides/slide310.xml"/>
  <Relationship Id="rId313" Type="http://schemas.openxmlformats.org/officeDocument/2006/relationships/slide" Target="slides/slide311.xml"/>
  <Relationship Id="rId314" Type="http://schemas.openxmlformats.org/officeDocument/2006/relationships/slide" Target="slides/slide312.xml"/>
  <Relationship Id="rId315" Type="http://schemas.openxmlformats.org/officeDocument/2006/relationships/slide" Target="slides/slide313.xml"/>
  <Relationship Id="rId316" Type="http://schemas.openxmlformats.org/officeDocument/2006/relationships/slide" Target="slides/slide314.xml"/>
  <Relationship Id="rId317" Type="http://schemas.openxmlformats.org/officeDocument/2006/relationships/slide" Target="slides/slide315.xml"/>
  <Relationship Id="rId318" Type="http://schemas.openxmlformats.org/officeDocument/2006/relationships/slide" Target="slides/slide316.xml"/>
  <Relationship Id="rId319" Type="http://schemas.openxmlformats.org/officeDocument/2006/relationships/slide" Target="slides/slide317.xml"/>
  <Relationship Id="rId320" Type="http://schemas.openxmlformats.org/officeDocument/2006/relationships/slide" Target="slides/slide318.xml"/>
  <Relationship Id="rId321" Type="http://schemas.openxmlformats.org/officeDocument/2006/relationships/slide" Target="slides/slide319.xml"/>
  <Relationship Id="rId322" Type="http://schemas.openxmlformats.org/officeDocument/2006/relationships/slide" Target="slides/slide320.xml"/>
  <Relationship Id="rId323" Type="http://schemas.openxmlformats.org/officeDocument/2006/relationships/slide" Target="slides/slide321.xml"/>
  <Relationship Id="rId324" Type="http://schemas.openxmlformats.org/officeDocument/2006/relationships/slide" Target="slides/slide322.xml"/>
  <Relationship Id="rId325" Type="http://schemas.openxmlformats.org/officeDocument/2006/relationships/slide" Target="slides/slide323.xml"/>
  <Relationship Id="rId326" Type="http://schemas.openxmlformats.org/officeDocument/2006/relationships/slide" Target="slides/slide324.xml"/>
  <Relationship Id="rId327" Type="http://schemas.openxmlformats.org/officeDocument/2006/relationships/slide" Target="slides/slide325.xml"/>
  <Relationship Id="rId328" Type="http://schemas.openxmlformats.org/officeDocument/2006/relationships/slide" Target="slides/slide326.xml"/>
  <Relationship Id="rId329" Type="http://schemas.openxmlformats.org/officeDocument/2006/relationships/slide" Target="slides/slide327.xml"/>
  <Relationship Id="rId330" Type="http://schemas.openxmlformats.org/officeDocument/2006/relationships/slide" Target="slides/slide328.xml"/>
  <Relationship Id="rId331" Type="http://schemas.openxmlformats.org/officeDocument/2006/relationships/slide" Target="slides/slide329.xml"/>
  <Relationship Id="rId332" Type="http://schemas.openxmlformats.org/officeDocument/2006/relationships/slide" Target="slides/slide330.xml"/>
  <Relationship Id="rId333" Type="http://schemas.openxmlformats.org/officeDocument/2006/relationships/slide" Target="slides/slide331.xml"/>
  <Relationship Id="rId334" Type="http://schemas.openxmlformats.org/officeDocument/2006/relationships/slide" Target="slides/slide332.xml"/>
  <Relationship Id="rId335" Type="http://schemas.openxmlformats.org/officeDocument/2006/relationships/slide" Target="slides/slide333.xml"/>
  <Relationship Id="rId336" Type="http://schemas.openxmlformats.org/officeDocument/2006/relationships/slide" Target="slides/slide334.xml"/>
  <Relationship Id="rId337" Type="http://schemas.openxmlformats.org/officeDocument/2006/relationships/slide" Target="slides/slide335.xml"/>
  <Relationship Id="rId338" Type="http://schemas.openxmlformats.org/officeDocument/2006/relationships/slide" Target="slides/slide336.xml"/>
  <Relationship Id="rId339" Type="http://schemas.openxmlformats.org/officeDocument/2006/relationships/slide" Target="slides/slide337.xml"/>
  <Relationship Id="rId340" Type="http://schemas.openxmlformats.org/officeDocument/2006/relationships/slide" Target="slides/slide338.xml"/>
  <Relationship Id="rId341" Type="http://schemas.openxmlformats.org/officeDocument/2006/relationships/slide" Target="slides/slide339.xml"/>
  <Relationship Id="rId342" Type="http://schemas.openxmlformats.org/officeDocument/2006/relationships/slide" Target="slides/slide340.xml"/>
  <Relationship Id="rId343" Type="http://schemas.openxmlformats.org/officeDocument/2006/relationships/slide" Target="slides/slide341.xml"/>
  <Relationship Id="rId344" Type="http://schemas.openxmlformats.org/officeDocument/2006/relationships/slide" Target="slides/slide342.xml"/>
  <Relationship Id="rId345" Type="http://schemas.openxmlformats.org/officeDocument/2006/relationships/slide" Target="slides/slide343.xml"/>
  <Relationship Id="rId346" Type="http://schemas.openxmlformats.org/officeDocument/2006/relationships/slide" Target="slides/slide344.xml"/>
  <Relationship Id="rId347" Type="http://schemas.openxmlformats.org/officeDocument/2006/relationships/slide" Target="slides/slide345.xml"/>
  <Relationship Id="rId348" Type="http://schemas.openxmlformats.org/officeDocument/2006/relationships/slide" Target="slides/slide346.xml"/>
  <Relationship Id="rId349" Type="http://schemas.openxmlformats.org/officeDocument/2006/relationships/slide" Target="slides/slide347.xml"/>
  <Relationship Id="rId350" Type="http://schemas.openxmlformats.org/officeDocument/2006/relationships/slide" Target="slides/slide348.xml"/>
  <Relationship Id="rId351" Type="http://schemas.openxmlformats.org/officeDocument/2006/relationships/slide" Target="slides/slide349.xml"/>
  <Relationship Id="rId352" Type="http://schemas.openxmlformats.org/officeDocument/2006/relationships/slide" Target="slides/slide350.xml"/>
  <Relationship Id="rId353" Type="http://schemas.openxmlformats.org/officeDocument/2006/relationships/slide" Target="slides/slide351.xml"/>
  <Relationship Id="rId354" Type="http://schemas.openxmlformats.org/officeDocument/2006/relationships/slide" Target="slides/slide352.xml"/>
  <Relationship Id="rId355" Type="http://schemas.openxmlformats.org/officeDocument/2006/relationships/slide" Target="slides/slide353.xml"/>
  <Relationship Id="rId356" Type="http://schemas.openxmlformats.org/officeDocument/2006/relationships/slide" Target="slides/slide354.xml"/>
  <Relationship Id="rId357" Type="http://schemas.openxmlformats.org/officeDocument/2006/relationships/slide" Target="slides/slide355.xml"/>
  <Relationship Id="rId358" Type="http://schemas.openxmlformats.org/officeDocument/2006/relationships/slide" Target="slides/slide356.xml"/>
  <Relationship Id="rId359" Type="http://schemas.openxmlformats.org/officeDocument/2006/relationships/slide" Target="slides/slide357.xml"/>
  <Relationship Id="rId360" Type="http://schemas.openxmlformats.org/officeDocument/2006/relationships/slide" Target="slides/slide358.xml"/>
  <Relationship Id="rId361" Type="http://schemas.openxmlformats.org/officeDocument/2006/relationships/slide" Target="slides/slide359.xml"/>
  <Relationship Id="rId362" Type="http://schemas.openxmlformats.org/officeDocument/2006/relationships/slide" Target="slides/slide360.xml"/>
  <Relationship Id="rId363" Type="http://schemas.openxmlformats.org/officeDocument/2006/relationships/slide" Target="slides/slide361.xml"/>
  <Relationship Id="rId364" Type="http://schemas.openxmlformats.org/officeDocument/2006/relationships/slide" Target="slides/slide362.xml"/>
  <Relationship Id="rId365" Type="http://schemas.openxmlformats.org/officeDocument/2006/relationships/slide" Target="slides/slide363.xml"/>
  <Relationship Id="rId366" Type="http://schemas.openxmlformats.org/officeDocument/2006/relationships/slide" Target="slides/slide364.xml"/>
  <Relationship Id="rId367" Type="http://schemas.openxmlformats.org/officeDocument/2006/relationships/slide" Target="slides/slide365.xml"/>
  <Relationship Id="rId368" Type="http://schemas.openxmlformats.org/officeDocument/2006/relationships/slide" Target="slides/slide366.xml"/>
  <Relationship Id="rId369" Type="http://schemas.openxmlformats.org/officeDocument/2006/relationships/slide" Target="slides/slide367.xml"/>
  <Relationship Id="rId370" Type="http://schemas.openxmlformats.org/officeDocument/2006/relationships/slide" Target="slides/slide368.xml"/>
  <Relationship Id="rId371" Type="http://schemas.openxmlformats.org/officeDocument/2006/relationships/slide" Target="slides/slide369.xml"/>
  <Relationship Id="rId372" Type="http://schemas.openxmlformats.org/officeDocument/2006/relationships/slide" Target="slides/slide370.xml"/>
  <Relationship Id="rId373" Type="http://schemas.openxmlformats.org/officeDocument/2006/relationships/slide" Target="slides/slide371.xml"/>
  <Relationship Id="rId374" Type="http://schemas.openxmlformats.org/officeDocument/2006/relationships/slide" Target="slides/slide372.xml"/>
  <Relationship Id="rId375" Type="http://schemas.openxmlformats.org/officeDocument/2006/relationships/slide" Target="slides/slide373.xml"/>
  <Relationship Id="rId376" Type="http://schemas.openxmlformats.org/officeDocument/2006/relationships/slide" Target="slides/slide374.xml"/>
  <Relationship Id="rId377" Type="http://schemas.openxmlformats.org/officeDocument/2006/relationships/slide" Target="slides/slide375.xml"/>
  <Relationship Id="rId378" Type="http://schemas.openxmlformats.org/officeDocument/2006/relationships/slide" Target="slides/slide376.xml"/>
  <Relationship Id="rId379" Type="http://schemas.openxmlformats.org/officeDocument/2006/relationships/slide" Target="slides/slide377.xml"/>
  <Relationship Id="rId380" Type="http://schemas.openxmlformats.org/officeDocument/2006/relationships/slide" Target="slides/slide378.xml"/>
  <Relationship Id="rId381" Type="http://schemas.openxmlformats.org/officeDocument/2006/relationships/slide" Target="slides/slide379.xml"/>
  <Relationship Id="rId382" Type="http://schemas.openxmlformats.org/officeDocument/2006/relationships/slide" Target="slides/slide380.xml"/>
  <Relationship Id="rId383" Type="http://schemas.openxmlformats.org/officeDocument/2006/relationships/slide" Target="slides/slide381.xml"/>
  <Relationship Id="rId384" Type="http://schemas.openxmlformats.org/officeDocument/2006/relationships/slide" Target="slides/slide382.xml"/>
  <Relationship Id="rId385" Type="http://schemas.openxmlformats.org/officeDocument/2006/relationships/slide" Target="slides/slide383.xml"/>
  <Relationship Id="rId386" Type="http://schemas.openxmlformats.org/officeDocument/2006/relationships/slide" Target="slides/slide384.xml"/>
  <Relationship Id="rId387" Type="http://schemas.openxmlformats.org/officeDocument/2006/relationships/slide" Target="slides/slide385.xml"/>
  <Relationship Id="rId388" Type="http://schemas.openxmlformats.org/officeDocument/2006/relationships/slide" Target="slides/slide386.xml"/>
  <Relationship Id="rId389" Type="http://schemas.openxmlformats.org/officeDocument/2006/relationships/slide" Target="slides/slide387.xml"/>
  <Relationship Id="rId390" Type="http://schemas.openxmlformats.org/officeDocument/2006/relationships/slide" Target="slides/slide388.xml"/>
  <Relationship Id="rId391" Type="http://schemas.openxmlformats.org/officeDocument/2006/relationships/slide" Target="slides/slide389.xml"/>
  <Relationship Id="rId392" Type="http://schemas.openxmlformats.org/officeDocument/2006/relationships/slide" Target="slides/slide390.xml"/>
  <Relationship Id="rId393" Type="http://schemas.openxmlformats.org/officeDocument/2006/relationships/slide" Target="slides/slide391.xml"/>
  <Relationship Id="rId394" Type="http://schemas.openxmlformats.org/officeDocument/2006/relationships/slide" Target="slides/slide392.xml"/>
  <Relationship Id="rId395" Type="http://schemas.openxmlformats.org/officeDocument/2006/relationships/slide" Target="slides/slide393.xml"/>
  <Relationship Id="rId396" Type="http://schemas.openxmlformats.org/officeDocument/2006/relationships/slide" Target="slides/slide394.xml"/>
  <Relationship Id="rId397" Type="http://schemas.openxmlformats.org/officeDocument/2006/relationships/slide" Target="slides/slide395.xml"/>
  <Relationship Id="rId398" Type="http://schemas.openxmlformats.org/officeDocument/2006/relationships/slide" Target="slides/slide396.xml"/>
  <Relationship Id="rId399" Type="http://schemas.openxmlformats.org/officeDocument/2006/relationships/slide" Target="slides/slide397.xml"/>
  <Relationship Id="rId400" Type="http://schemas.openxmlformats.org/officeDocument/2006/relationships/slide" Target="slides/slide398.xml"/>
  <Relationship Id="rId401" Type="http://schemas.openxmlformats.org/officeDocument/2006/relationships/slide" Target="slides/slide399.xml"/>
  <Relationship Id="rId402" Type="http://schemas.openxmlformats.org/officeDocument/2006/relationships/slide" Target="slides/slide400.xml"/>
  <Relationship Id="rId403" Type="http://schemas.openxmlformats.org/officeDocument/2006/relationships/slide" Target="slides/slide401.xml"/>
  <Relationship Id="rId404" Type="http://schemas.openxmlformats.org/officeDocument/2006/relationships/slide" Target="slides/slide402.xml"/>
  <Relationship Id="rId405" Type="http://schemas.openxmlformats.org/officeDocument/2006/relationships/slide" Target="slides/slide403.xml"/>
  <Relationship Id="rId406" Type="http://schemas.openxmlformats.org/officeDocument/2006/relationships/slide" Target="slides/slide404.xml"/>
  <Relationship Id="rId407" Type="http://schemas.openxmlformats.org/officeDocument/2006/relationships/slide" Target="slides/slide405.xml"/>
  <Relationship Id="rId408" Type="http://schemas.openxmlformats.org/officeDocument/2006/relationships/slide" Target="slides/slide406.xml"/>
  <Relationship Id="rId409" Type="http://schemas.openxmlformats.org/officeDocument/2006/relationships/slide" Target="slides/slide407.xml"/>
  <Relationship Id="rId410" Type="http://schemas.openxmlformats.org/officeDocument/2006/relationships/slide" Target="slides/slide408.xml"/>
  <Relationship Id="rId411" Type="http://schemas.openxmlformats.org/officeDocument/2006/relationships/slide" Target="slides/slide409.xml"/>
  <Relationship Id="rId412" Type="http://schemas.openxmlformats.org/officeDocument/2006/relationships/slide" Target="slides/slide410.xml"/>
  <Relationship Id="rId413" Type="http://schemas.openxmlformats.org/officeDocument/2006/relationships/slide" Target="slides/slide411.xml"/>
  <Relationship Id="rId414" Type="http://schemas.openxmlformats.org/officeDocument/2006/relationships/slide" Target="slides/slide412.xml"/>
  <Relationship Id="rId415" Type="http://schemas.openxmlformats.org/officeDocument/2006/relationships/slide" Target="slides/slide413.xml"/>
  <Relationship Id="rId416" Type="http://schemas.openxmlformats.org/officeDocument/2006/relationships/slide" Target="slides/slide414.xml"/>
  <Relationship Id="rId417" Type="http://schemas.openxmlformats.org/officeDocument/2006/relationships/slide" Target="slides/slide415.xml"/>
  <Relationship Id="rId418" Type="http://schemas.openxmlformats.org/officeDocument/2006/relationships/slide" Target="slides/slide416.xml"/>
  <Relationship Id="rId419" Type="http://schemas.openxmlformats.org/officeDocument/2006/relationships/slide" Target="slides/slide417.xml"/>
  <Relationship Id="rId420" Type="http://schemas.openxmlformats.org/officeDocument/2006/relationships/slide" Target="slides/slide418.xml"/>
  <Relationship Id="rId421" Type="http://schemas.openxmlformats.org/officeDocument/2006/relationships/slide" Target="slides/slide419.xml"/>
  <Relationship Id="rId422" Type="http://schemas.openxmlformats.org/officeDocument/2006/relationships/slide" Target="slides/slide420.xml"/>
  <Relationship Id="rId423" Type="http://schemas.openxmlformats.org/officeDocument/2006/relationships/slide" Target="slides/slide421.xml"/>
  <Relationship Id="rId424" Type="http://schemas.openxmlformats.org/officeDocument/2006/relationships/slide" Target="slides/slide422.xml"/>
  <Relationship Id="rId425" Type="http://schemas.openxmlformats.org/officeDocument/2006/relationships/slide" Target="slides/slide423.xml"/>
  <Relationship Id="rId426" Type="http://schemas.openxmlformats.org/officeDocument/2006/relationships/slide" Target="slides/slide424.xml"/>
  <Relationship Id="rId427" Type="http://schemas.openxmlformats.org/officeDocument/2006/relationships/slide" Target="slides/slide425.xml"/>
  <Relationship Id="rId428" Type="http://schemas.openxmlformats.org/officeDocument/2006/relationships/slide" Target="slides/slide426.xml"/>
  <Relationship Id="rId429" Type="http://schemas.openxmlformats.org/officeDocument/2006/relationships/slide" Target="slides/slide427.xml"/>
  <Relationship Id="rId430" Type="http://schemas.openxmlformats.org/officeDocument/2006/relationships/slide" Target="slides/slide428.xml"/>
  <Relationship Id="rId431" Type="http://schemas.openxmlformats.org/officeDocument/2006/relationships/slide" Target="slides/slide429.xml"/>
  <Relationship Id="rId432" Type="http://schemas.openxmlformats.org/officeDocument/2006/relationships/slide" Target="slides/slide430.xml"/>
  <Relationship Id="rId433" Type="http://schemas.openxmlformats.org/officeDocument/2006/relationships/slide" Target="slides/slide431.xml"/>
  <Relationship Id="rId434" Type="http://schemas.openxmlformats.org/officeDocument/2006/relationships/slide" Target="slides/slide432.xml"/>
  <Relationship Id="rId435" Type="http://schemas.openxmlformats.org/officeDocument/2006/relationships/slide" Target="slides/slide433.xml"/>
  <Relationship Id="rId436" Type="http://schemas.openxmlformats.org/officeDocument/2006/relationships/slide" Target="slides/slide434.xml"/>
  <Relationship Id="rId437" Type="http://schemas.openxmlformats.org/officeDocument/2006/relationships/slide" Target="slides/slide435.xml"/>
  <Relationship Id="rId438" Type="http://schemas.openxmlformats.org/officeDocument/2006/relationships/slide" Target="slides/slide436.xml"/>
  <Relationship Id="rId439" Type="http://schemas.openxmlformats.org/officeDocument/2006/relationships/slide" Target="slides/slide437.xml"/>
  <Relationship Id="rId440" Type="http://schemas.openxmlformats.org/officeDocument/2006/relationships/slide" Target="slides/slide438.xml"/>
  <Relationship Id="rId441" Type="http://schemas.openxmlformats.org/officeDocument/2006/relationships/slide" Target="slides/slide439.xml"/>
  <Relationship Id="rId442" Type="http://schemas.openxmlformats.org/officeDocument/2006/relationships/slide" Target="slides/slide440.xml"/>
  <Relationship Id="rId443" Type="http://schemas.openxmlformats.org/officeDocument/2006/relationships/slide" Target="slides/slide441.xml"/>
  <Relationship Id="rId444" Type="http://schemas.openxmlformats.org/officeDocument/2006/relationships/slide" Target="slides/slide442.xml"/>
  <Relationship Id="rId445" Type="http://schemas.openxmlformats.org/officeDocument/2006/relationships/slide" Target="slides/slide443.xml"/>
  <Relationship Id="rId446" Type="http://schemas.openxmlformats.org/officeDocument/2006/relationships/slide" Target="slides/slide444.xml"/>
  <Relationship Id="rId447" Type="http://schemas.openxmlformats.org/officeDocument/2006/relationships/slide" Target="slides/slide445.xml"/>
  <Relationship Id="rId448" Type="http://schemas.openxmlformats.org/officeDocument/2006/relationships/slide" Target="slides/slide446.xml"/>
  <Relationship Id="rId449" Type="http://schemas.openxmlformats.org/officeDocument/2006/relationships/slide" Target="slides/slide447.xml"/>
  <Relationship Id="rId450" Type="http://schemas.openxmlformats.org/officeDocument/2006/relationships/slide" Target="slides/slide448.xml"/>
  <Relationship Id="rId451" Type="http://schemas.openxmlformats.org/officeDocument/2006/relationships/slide" Target="slides/slide449.xml"/>
  <Relationship Id="rId452" Type="http://schemas.openxmlformats.org/officeDocument/2006/relationships/slide" Target="slides/slide450.xml"/>
  <Relationship Id="rId453" Type="http://schemas.openxmlformats.org/officeDocument/2006/relationships/slide" Target="slides/slide451.xml"/>
  <Relationship Id="rId454" Type="http://schemas.openxmlformats.org/officeDocument/2006/relationships/slide" Target="slides/slide452.xml"/>
  <Relationship Id="rId455" Type="http://schemas.openxmlformats.org/officeDocument/2006/relationships/slide" Target="slides/slide453.xml"/>
  <Relationship Id="rId456" Type="http://schemas.openxmlformats.org/officeDocument/2006/relationships/slide" Target="slides/slide454.xml"/>
  <Relationship Id="rId457" Type="http://schemas.openxmlformats.org/officeDocument/2006/relationships/slide" Target="slides/slide455.xml"/>
  <Relationship Id="rId458" Type="http://schemas.openxmlformats.org/officeDocument/2006/relationships/slide" Target="slides/slide456.xml"/>
  <Relationship Id="rId459" Type="http://schemas.openxmlformats.org/officeDocument/2006/relationships/slide" Target="slides/slide457.xml"/>
  <Relationship Id="rId460" Type="http://schemas.openxmlformats.org/officeDocument/2006/relationships/slide" Target="slides/slide458.xml"/>
  <Relationship Id="rId461" Type="http://schemas.openxmlformats.org/officeDocument/2006/relationships/slide" Target="slides/slide459.xml"/>
  <Relationship Id="rId462" Type="http://schemas.openxmlformats.org/officeDocument/2006/relationships/slide" Target="slides/slide460.xml"/>
  <Relationship Id="rId463" Type="http://schemas.openxmlformats.org/officeDocument/2006/relationships/slide" Target="slides/slide461.xml"/>
  <Relationship Id="rId464" Type="http://schemas.openxmlformats.org/officeDocument/2006/relationships/slide" Target="slides/slide462.xml"/>
  <Relationship Id="rId465" Type="http://schemas.openxmlformats.org/officeDocument/2006/relationships/slide" Target="slides/slide463.xml"/>
  <Relationship Id="rId466" Type="http://schemas.openxmlformats.org/officeDocument/2006/relationships/slide" Target="slides/slide464.xml"/>
  <Relationship Id="rId467" Type="http://schemas.openxmlformats.org/officeDocument/2006/relationships/slide" Target="slides/slide465.xml"/>
  <Relationship Id="rId468" Type="http://schemas.openxmlformats.org/officeDocument/2006/relationships/slide" Target="slides/slide466.xml"/>
  <Relationship Id="rId469" Type="http://schemas.openxmlformats.org/officeDocument/2006/relationships/slide" Target="slides/slide467.xml"/>
  <Relationship Id="rId470" Type="http://schemas.openxmlformats.org/officeDocument/2006/relationships/slide" Target="slides/slide468.xml"/>
  <Relationship Id="rId471" Type="http://schemas.openxmlformats.org/officeDocument/2006/relationships/slide" Target="slides/slide469.xml"/>
  <Relationship Id="rId472" Type="http://schemas.openxmlformats.org/officeDocument/2006/relationships/slide" Target="slides/slide470.xml"/>
  <Relationship Id="rId473" Type="http://schemas.openxmlformats.org/officeDocument/2006/relationships/slide" Target="slides/slide471.xml"/>
  <Relationship Id="rId474" Type="http://schemas.openxmlformats.org/officeDocument/2006/relationships/slide" Target="slides/slide472.xml"/>
  <Relationship Id="rId475" Type="http://schemas.openxmlformats.org/officeDocument/2006/relationships/slide" Target="slides/slide473.xml"/>
  <Relationship Id="rId476" Type="http://schemas.openxmlformats.org/officeDocument/2006/relationships/slide" Target="slides/slide474.xml"/>
  <Relationship Id="rId477" Type="http://schemas.openxmlformats.org/officeDocument/2006/relationships/slide" Target="slides/slide475.xml"/>
  <Relationship Id="rId478" Type="http://schemas.openxmlformats.org/officeDocument/2006/relationships/slide" Target="slides/slide476.xml"/>
  <Relationship Id="rId479" Type="http://schemas.openxmlformats.org/officeDocument/2006/relationships/slide" Target="slides/slide477.xml"/>
  <Relationship Id="rId480" Type="http://schemas.openxmlformats.org/officeDocument/2006/relationships/slide" Target="slides/slide478.xml"/>
  <Relationship Id="rId481" Type="http://schemas.openxmlformats.org/officeDocument/2006/relationships/slide" Target="slides/slide479.xml"/>
  <Relationship Id="rId482" Type="http://schemas.openxmlformats.org/officeDocument/2006/relationships/slide" Target="slides/slide480.xml"/>
  <Relationship Id="rId483" Type="http://schemas.openxmlformats.org/officeDocument/2006/relationships/slide" Target="slides/slide481.xml"/>
  <Relationship Id="rId484" Type="http://schemas.openxmlformats.org/officeDocument/2006/relationships/slide" Target="slides/slide482.xml"/>
  <Relationship Id="rId485" Type="http://schemas.openxmlformats.org/officeDocument/2006/relationships/slide" Target="slides/slide483.xml"/>
  <Relationship Id="rId486" Type="http://schemas.openxmlformats.org/officeDocument/2006/relationships/slide" Target="slides/slide484.xml"/>
  <Relationship Id="rId487" Type="http://schemas.openxmlformats.org/officeDocument/2006/relationships/slide" Target="slides/slide485.xml"/>
  <Relationship Id="rId488" Type="http://schemas.openxmlformats.org/officeDocument/2006/relationships/slide" Target="slides/slide486.xml"/>
  <Relationship Id="rId489" Type="http://schemas.openxmlformats.org/officeDocument/2006/relationships/slide" Target="slides/slide487.xml"/>
  <Relationship Id="rId490" Type="http://schemas.openxmlformats.org/officeDocument/2006/relationships/slide" Target="slides/slide488.xml"/>
  <Relationship Id="rId491" Type="http://schemas.openxmlformats.org/officeDocument/2006/relationships/slide" Target="slides/slide489.xml"/>
  <Relationship Id="rId492" Type="http://schemas.openxmlformats.org/officeDocument/2006/relationships/slide" Target="slides/slide490.xml"/>
  <Relationship Id="rId493" Type="http://schemas.openxmlformats.org/officeDocument/2006/relationships/slide" Target="slides/slide491.xml"/>
  <Relationship Id="rId494" Type="http://schemas.openxmlformats.org/officeDocument/2006/relationships/slide" Target="slides/slide492.xml"/>
  <Relationship Id="rId495" Type="http://schemas.openxmlformats.org/officeDocument/2006/relationships/slide" Target="slides/slide493.xml"/>
  <Relationship Id="rId496" Type="http://schemas.openxmlformats.org/officeDocument/2006/relationships/slide" Target="slides/slide494.xml"/>
  <Relationship Id="rId497" Type="http://schemas.openxmlformats.org/officeDocument/2006/relationships/slide" Target="slides/slide495.xml"/>
  <Relationship Id="rId498" Type="http://schemas.openxmlformats.org/officeDocument/2006/relationships/slide" Target="slides/slide496.xml"/>
  <Relationship Id="rId499" Type="http://schemas.openxmlformats.org/officeDocument/2006/relationships/slide" Target="slides/slide497.xml"/>
  <Relationship Id="rId500" Type="http://schemas.openxmlformats.org/officeDocument/2006/relationships/slide" Target="slides/slide498.xml"/>
  <Relationship Id="rId501" Type="http://schemas.openxmlformats.org/officeDocument/2006/relationships/slide" Target="slides/slide499.xml"/>
  <Relationship Id="rId502" Type="http://schemas.openxmlformats.org/officeDocument/2006/relationships/slide" Target="slides/slide500.xml"/>
  <Relationship Id="rId503" Type="http://schemas.openxmlformats.org/officeDocument/2006/relationships/slide" Target="slides/slide501.xml"/>
  <Relationship Id="rId504" Type="http://schemas.openxmlformats.org/officeDocument/2006/relationships/slide" Target="slides/slide502.xml"/>
  <Relationship Id="rId505" Type="http://schemas.openxmlformats.org/officeDocument/2006/relationships/slide" Target="slides/slide503.xml"/>
  <Relationship Id="rId506" Type="http://schemas.openxmlformats.org/officeDocument/2006/relationships/slide" Target="slides/slide504.xml"/>
  <Relationship Id="rId507" Type="http://schemas.openxmlformats.org/officeDocument/2006/relationships/slide" Target="slides/slide505.xml"/>
  <Relationship Id="rId508" Type="http://schemas.openxmlformats.org/officeDocument/2006/relationships/slide" Target="slides/slide506.xml"/>
  <Relationship Id="rId509" Type="http://schemas.openxmlformats.org/officeDocument/2006/relationships/slide" Target="slides/slide507.xml"/>
  <Relationship Id="rId510" Type="http://schemas.openxmlformats.org/officeDocument/2006/relationships/slide" Target="slides/slide508.xml"/>
  <Relationship Id="rId511" Type="http://schemas.openxmlformats.org/officeDocument/2006/relationships/slide" Target="slides/slide509.xml"/>
  <Relationship Id="rId512" Type="http://schemas.openxmlformats.org/officeDocument/2006/relationships/slide" Target="slides/slide510.xml"/>
  <Relationship Id="rId513" Type="http://schemas.openxmlformats.org/officeDocument/2006/relationships/slide" Target="slides/slide511.xml"/>
  <Relationship Id="rId514" Type="http://schemas.openxmlformats.org/officeDocument/2006/relationships/slide" Target="slides/slide512.xml"/>
  <Relationship Id="rId515" Type="http://schemas.openxmlformats.org/officeDocument/2006/relationships/slide" Target="slides/slide513.xml"/>
  <Relationship Id="rId516" Type="http://schemas.openxmlformats.org/officeDocument/2006/relationships/slide" Target="slides/slide514.xml"/>
  <Relationship Id="rId517" Type="http://schemas.openxmlformats.org/officeDocument/2006/relationships/slide" Target="slides/slide515.xml"/>
  <Relationship Id="rId518" Type="http://schemas.openxmlformats.org/officeDocument/2006/relationships/slide" Target="slides/slide516.xml"/>
  <Relationship Id="rId519" Type="http://schemas.openxmlformats.org/officeDocument/2006/relationships/slide" Target="slides/slide517.xml"/>
  <Relationship Id="rId520" Type="http://schemas.openxmlformats.org/officeDocument/2006/relationships/slide" Target="slides/slide518.xml"/>
  <Relationship Id="rId521" Type="http://schemas.openxmlformats.org/officeDocument/2006/relationships/slide" Target="slides/slide519.xml"/>
  <Relationship Id="rId522" Type="http://schemas.openxmlformats.org/officeDocument/2006/relationships/slide" Target="slides/slide520.xml"/>
  <Relationship Id="rId523" Type="http://schemas.openxmlformats.org/officeDocument/2006/relationships/slide" Target="slides/slide521.xml"/>
  <Relationship Id="rId524" Type="http://schemas.openxmlformats.org/officeDocument/2006/relationships/slide" Target="slides/slide522.xml"/>
  <Relationship Id="rId525" Type="http://schemas.openxmlformats.org/officeDocument/2006/relationships/slide" Target="slides/slide523.xml"/>
  <Relationship Id="rId526" Type="http://schemas.openxmlformats.org/officeDocument/2006/relationships/slide" Target="slides/slide524.xml"/>
  <Relationship Id="rId527" Type="http://schemas.openxmlformats.org/officeDocument/2006/relationships/slide" Target="slides/slide525.xml"/>
  <Relationship Id="rId528" Type="http://schemas.openxmlformats.org/officeDocument/2006/relationships/slide" Target="slides/slide526.xml"/>
  <Relationship Id="rId529" Type="http://schemas.openxmlformats.org/officeDocument/2006/relationships/slide" Target="slides/slide527.xml"/>
  <Relationship Id="rId530" Type="http://schemas.openxmlformats.org/officeDocument/2006/relationships/slide" Target="slides/slide528.xml"/>
  <Relationship Id="rId531" Type="http://schemas.openxmlformats.org/officeDocument/2006/relationships/slide" Target="slides/slide529.xml"/>
  <Relationship Id="rId532" Type="http://schemas.openxmlformats.org/officeDocument/2006/relationships/slide" Target="slides/slide530.xml"/>
  <Relationship Id="rId533" Type="http://schemas.openxmlformats.org/officeDocument/2006/relationships/slide" Target="slides/slide531.xml"/>
  <Relationship Id="rId534" Type="http://schemas.openxmlformats.org/officeDocument/2006/relationships/slide" Target="slides/slide532.xml"/>
  <Relationship Id="rId535" Type="http://schemas.openxmlformats.org/officeDocument/2006/relationships/slide" Target="slides/slide533.xml"/>
  <Relationship Id="rId536" Type="http://schemas.openxmlformats.org/officeDocument/2006/relationships/slide" Target="slides/slide534.xml"/>
  <Relationship Id="rId537" Type="http://schemas.openxmlformats.org/officeDocument/2006/relationships/slide" Target="slides/slide535.xml"/>
  <Relationship Id="rId538" Type="http://schemas.openxmlformats.org/officeDocument/2006/relationships/slide" Target="slides/slide536.xml"/>
  <Relationship Id="rId539" Type="http://schemas.openxmlformats.org/officeDocument/2006/relationships/slide" Target="slides/slide537.xml"/>
  <Relationship Id="rId540" Type="http://schemas.openxmlformats.org/officeDocument/2006/relationships/slide" Target="slides/slide538.xml"/>
  <Relationship Id="rId541" Type="http://schemas.openxmlformats.org/officeDocument/2006/relationships/slide" Target="slides/slide539.xml"/>
  <Relationship Id="rId542" Type="http://schemas.openxmlformats.org/officeDocument/2006/relationships/slide" Target="slides/slide540.xml"/>
  <Relationship Id="rId543" Type="http://schemas.openxmlformats.org/officeDocument/2006/relationships/slide" Target="slides/slide541.xml"/>
  <Relationship Id="rId544" Type="http://schemas.openxmlformats.org/officeDocument/2006/relationships/slide" Target="slides/slide542.xml"/>
  <Relationship Id="rId545" Type="http://schemas.openxmlformats.org/officeDocument/2006/relationships/slide" Target="slides/slide543.xml"/>
  <Relationship Id="rId546" Type="http://schemas.openxmlformats.org/officeDocument/2006/relationships/slide" Target="slides/slide544.xml"/>
  <Relationship Id="rId547" Type="http://schemas.openxmlformats.org/officeDocument/2006/relationships/slide" Target="slides/slide545.xml"/>
  <Relationship Id="rId548" Type="http://schemas.openxmlformats.org/officeDocument/2006/relationships/slide" Target="slides/slide546.xml"/>
  <Relationship Id="rId549" Type="http://schemas.openxmlformats.org/officeDocument/2006/relationships/slide" Target="slides/slide547.xml"/>
  <Relationship Id="rId550" Type="http://schemas.openxmlformats.org/officeDocument/2006/relationships/slide" Target="slides/slide548.xml"/>
  <Relationship Id="rId551" Type="http://schemas.openxmlformats.org/officeDocument/2006/relationships/slide" Target="slides/slide549.xml"/>
  <Relationship Id="rId552" Type="http://schemas.openxmlformats.org/officeDocument/2006/relationships/slide" Target="slides/slide550.xml"/>
  <Relationship Id="rId553" Type="http://schemas.openxmlformats.org/officeDocument/2006/relationships/slide" Target="slides/slide551.xml"/>
  <Relationship Id="rId554" Type="http://schemas.openxmlformats.org/officeDocument/2006/relationships/slide" Target="slides/slide552.xml"/>
  <Relationship Id="rId555" Type="http://schemas.openxmlformats.org/officeDocument/2006/relationships/slide" Target="slides/slide553.xml"/>
  <Relationship Id="rId556" Type="http://schemas.openxmlformats.org/officeDocument/2006/relationships/slide" Target="slides/slide554.xml"/>
  <Relationship Id="rId557" Type="http://schemas.openxmlformats.org/officeDocument/2006/relationships/slide" Target="slides/slide555.xml"/>
  <Relationship Id="rId558" Type="http://schemas.openxmlformats.org/officeDocument/2006/relationships/slide" Target="slides/slide556.xml"/>
  <Relationship Id="rId559" Type="http://schemas.openxmlformats.org/officeDocument/2006/relationships/slide" Target="slides/slide557.xml"/>
  <Relationship Id="rId560" Type="http://schemas.openxmlformats.org/officeDocument/2006/relationships/slide" Target="slides/slide558.xml"/>
  <Relationship Id="rId561" Type="http://schemas.openxmlformats.org/officeDocument/2006/relationships/slide" Target="slides/slide559.xml"/>
  <Relationship Id="rId562" Type="http://schemas.openxmlformats.org/officeDocument/2006/relationships/slide" Target="slides/slide560.xml"/>
  <Relationship Id="rId563" Type="http://schemas.openxmlformats.org/officeDocument/2006/relationships/slide" Target="slides/slide561.xml"/>
  <Relationship Id="rId564" Type="http://schemas.openxmlformats.org/officeDocument/2006/relationships/slide" Target="slides/slide562.xml"/>
  <Relationship Id="rId565" Type="http://schemas.openxmlformats.org/officeDocument/2006/relationships/slide" Target="slides/slide563.xml"/>
  <Relationship Id="rId566" Type="http://schemas.openxmlformats.org/officeDocument/2006/relationships/slide" Target="slides/slide564.xml"/>
  <Relationship Id="rId567" Type="http://schemas.openxmlformats.org/officeDocument/2006/relationships/slide" Target="slides/slide565.xml"/>
  <Relationship Id="rId568" Type="http://schemas.openxmlformats.org/officeDocument/2006/relationships/slide" Target="slides/slide566.xml"/>
  <Relationship Id="rId569" Type="http://schemas.openxmlformats.org/officeDocument/2006/relationships/slide" Target="slides/slide567.xml"/>
  <Relationship Id="rId570" Type="http://schemas.openxmlformats.org/officeDocument/2006/relationships/slide" Target="slides/slide568.xml"/>
  <Relationship Id="rId571" Type="http://schemas.openxmlformats.org/officeDocument/2006/relationships/slide" Target="slides/slide569.xml"/>
  <Relationship Id="rId572" Type="http://schemas.openxmlformats.org/officeDocument/2006/relationships/slide" Target="slides/slide570.xml"/>
  <Relationship Id="rId573" Type="http://schemas.openxmlformats.org/officeDocument/2006/relationships/slide" Target="slides/slide571.xml"/>
  <Relationship Id="rId574" Type="http://schemas.openxmlformats.org/officeDocument/2006/relationships/slide" Target="slides/slide572.xml"/>
  <Relationship Id="rId575" Type="http://schemas.openxmlformats.org/officeDocument/2006/relationships/slide" Target="slides/slide573.xml"/>
  <Relationship Id="rId576" Type="http://schemas.openxmlformats.org/officeDocument/2006/relationships/slide" Target="slides/slide574.xml"/>
  <Relationship Id="rId577" Type="http://schemas.openxmlformats.org/officeDocument/2006/relationships/slide" Target="slides/slide575.xml"/>
  <Relationship Id="rId578" Type="http://schemas.openxmlformats.org/officeDocument/2006/relationships/slide" Target="slides/slide576.xml"/>
  <Relationship Id="rId579" Type="http://schemas.openxmlformats.org/officeDocument/2006/relationships/slide" Target="slides/slide577.xml"/>
  <Relationship Id="rId580" Type="http://schemas.openxmlformats.org/officeDocument/2006/relationships/slide" Target="slides/slide578.xml"/>
  <Relationship Id="rId581" Type="http://schemas.openxmlformats.org/officeDocument/2006/relationships/slide" Target="slides/slide579.xml"/>
  <Relationship Id="rId582" Type="http://schemas.openxmlformats.org/officeDocument/2006/relationships/slide" Target="slides/slide580.xml"/>
  <Relationship Id="rId583" Type="http://schemas.openxmlformats.org/officeDocument/2006/relationships/slide" Target="slides/slide581.xml"/>
  <Relationship Id="rId584" Type="http://schemas.openxmlformats.org/officeDocument/2006/relationships/slide" Target="slides/slide582.xml"/>
  <Relationship Id="rId585" Type="http://schemas.openxmlformats.org/officeDocument/2006/relationships/slide" Target="slides/slide583.xml"/>
  <Relationship Id="rId586" Type="http://schemas.openxmlformats.org/officeDocument/2006/relationships/slide" Target="slides/slide584.xml"/>
  <Relationship Id="rId587" Type="http://schemas.openxmlformats.org/officeDocument/2006/relationships/slide" Target="slides/slide585.xml"/>
  <Relationship Id="rId588" Type="http://schemas.openxmlformats.org/officeDocument/2006/relationships/slide" Target="slides/slide586.xml"/>
  <Relationship Id="rId589" Type="http://schemas.openxmlformats.org/officeDocument/2006/relationships/slide" Target="slides/slide587.xml"/>
  <Relationship Id="rId590" Type="http://schemas.openxmlformats.org/officeDocument/2006/relationships/slide" Target="slides/slide588.xml"/>
  <Relationship Id="rId591" Type="http://schemas.openxmlformats.org/officeDocument/2006/relationships/slide" Target="slides/slide589.xml"/>
  <Relationship Id="rId592" Type="http://schemas.openxmlformats.org/officeDocument/2006/relationships/slide" Target="slides/slide590.xml"/>
  <Relationship Id="rId593" Type="http://schemas.openxmlformats.org/officeDocument/2006/relationships/slide" Target="slides/slide591.xml"/>
  <Relationship Id="rId594" Type="http://schemas.openxmlformats.org/officeDocument/2006/relationships/slide" Target="slides/slide592.xml"/>
  <Relationship Id="rId595" Type="http://schemas.openxmlformats.org/officeDocument/2006/relationships/slide" Target="slides/slide593.xml"/>
  <Relationship Id="rId596" Type="http://schemas.openxmlformats.org/officeDocument/2006/relationships/slide" Target="slides/slide594.xml"/>
  <Relationship Id="rId597" Type="http://schemas.openxmlformats.org/officeDocument/2006/relationships/slide" Target="slides/slide595.xml"/>
  <Relationship Id="rId598" Type="http://schemas.openxmlformats.org/officeDocument/2006/relationships/slide" Target="slides/slide596.xml"/>
  <Relationship Id="rId599" Type="http://schemas.openxmlformats.org/officeDocument/2006/relationships/slide" Target="slides/slide597.xml"/>
  <Relationship Id="rId600" Type="http://schemas.openxmlformats.org/officeDocument/2006/relationships/slide" Target="slides/slide598.xml"/>
  <Relationship Id="rId601" Type="http://schemas.openxmlformats.org/officeDocument/2006/relationships/slide" Target="slides/slide599.xml"/>
  <Relationship Id="rId602" Type="http://schemas.openxmlformats.org/officeDocument/2006/relationships/slide" Target="slides/slide600.xml"/>
  <Relationship Id="rId603" Type="http://schemas.openxmlformats.org/officeDocument/2006/relationships/slide" Target="slides/slide601.xml"/>
  <Relationship Id="rId604" Type="http://schemas.openxmlformats.org/officeDocument/2006/relationships/slide" Target="slides/slide602.xml"/>
  <Relationship Id="rId605" Type="http://schemas.openxmlformats.org/officeDocument/2006/relationships/slide" Target="slides/slide603.xml"/>
  <Relationship Id="rId606" Type="http://schemas.openxmlformats.org/officeDocument/2006/relationships/slide" Target="slides/slide604.xml"/>
  <Relationship Id="rId607" Type="http://schemas.openxmlformats.org/officeDocument/2006/relationships/slide" Target="slides/slide605.xml"/>
  <Relationship Id="rId608" Type="http://schemas.openxmlformats.org/officeDocument/2006/relationships/slide" Target="slides/slide606.xml"/>
  <Relationship Id="rId609" Type="http://schemas.openxmlformats.org/officeDocument/2006/relationships/slide" Target="slides/slide607.xml"/>
  <Relationship Id="rId610" Type="http://schemas.openxmlformats.org/officeDocument/2006/relationships/slide" Target="slides/slide608.xml"/>
  <Relationship Id="rId611" Type="http://schemas.openxmlformats.org/officeDocument/2006/relationships/slide" Target="slides/slide609.xml"/>
  <Relationship Id="rId612" Type="http://schemas.openxmlformats.org/officeDocument/2006/relationships/slide" Target="slides/slide610.xml"/>
  <Relationship Id="rId613" Type="http://schemas.openxmlformats.org/officeDocument/2006/relationships/slide" Target="slides/slide611.xml"/>
  <Relationship Id="rId614" Type="http://schemas.openxmlformats.org/officeDocument/2006/relationships/slide" Target="slides/slide612.xml"/>
  <Relationship Id="rId615" Type="http://schemas.openxmlformats.org/officeDocument/2006/relationships/slide" Target="slides/slide613.xml"/>
  <Relationship Id="rId616" Type="http://schemas.openxmlformats.org/officeDocument/2006/relationships/slide" Target="slides/slide614.xml"/>
  <Relationship Id="rId617" Type="http://schemas.openxmlformats.org/officeDocument/2006/relationships/slide" Target="slides/slide615.xml"/>
  <Relationship Id="rId618" Type="http://schemas.openxmlformats.org/officeDocument/2006/relationships/slide" Target="slides/slide616.xml"/>
  <Relationship Id="rId619" Type="http://schemas.openxmlformats.org/officeDocument/2006/relationships/slide" Target="slides/slide617.xml"/>
  <Relationship Id="rId620" Type="http://schemas.openxmlformats.org/officeDocument/2006/relationships/slide" Target="slides/slide618.xml"/>
  <Relationship Id="rId621" Type="http://schemas.openxmlformats.org/officeDocument/2006/relationships/slide" Target="slides/slide619.xml"/>
  <Relationship Id="rId622" Type="http://schemas.openxmlformats.org/officeDocument/2006/relationships/slide" Target="slides/slide620.xml"/>
  <Relationship Id="rId623" Type="http://schemas.openxmlformats.org/officeDocument/2006/relationships/slide" Target="slides/slide621.xml"/>
  <Relationship Id="rId624" Type="http://schemas.openxmlformats.org/officeDocument/2006/relationships/slide" Target="slides/slide622.xml"/>
  <Relationship Id="rId625" Type="http://schemas.openxmlformats.org/officeDocument/2006/relationships/slide" Target="slides/slide623.xml"/>
  <Relationship Id="rId626" Type="http://schemas.openxmlformats.org/officeDocument/2006/relationships/slide" Target="slides/slide624.xml"/>
  <Relationship Id="rId627" Type="http://schemas.openxmlformats.org/officeDocument/2006/relationships/slide" Target="slides/slide625.xml"/>
  <Relationship Id="rId628" Type="http://schemas.openxmlformats.org/officeDocument/2006/relationships/slide" Target="slides/slide626.xml"/>
  <Relationship Id="rId629" Type="http://schemas.openxmlformats.org/officeDocument/2006/relationships/slide" Target="slides/slide627.xml"/>
  <Relationship Id="rId630" Type="http://schemas.openxmlformats.org/officeDocument/2006/relationships/slide" Target="slides/slide628.xml"/>
  <Relationship Id="rId631" Type="http://schemas.openxmlformats.org/officeDocument/2006/relationships/slide" Target="slides/slide629.xml"/>
  <Relationship Id="rId632" Type="http://schemas.openxmlformats.org/officeDocument/2006/relationships/slide" Target="slides/slide630.xml"/>
  <Relationship Id="rId633" Type="http://schemas.openxmlformats.org/officeDocument/2006/relationships/slide" Target="slides/slide631.xml"/>
  <Relationship Id="rId634" Type="http://schemas.openxmlformats.org/officeDocument/2006/relationships/slide" Target="slides/slide632.xml"/>
  <Relationship Id="rId635" Type="http://schemas.openxmlformats.org/officeDocument/2006/relationships/slide" Target="slides/slide633.xml"/>
  <Relationship Id="rId636" Type="http://schemas.openxmlformats.org/officeDocument/2006/relationships/slide" Target="slides/slide634.xml"/>
  <Relationship Id="rId637" Type="http://schemas.openxmlformats.org/officeDocument/2006/relationships/slide" Target="slides/slide635.xml"/>
  <Relationship Id="rId638" Type="http://schemas.openxmlformats.org/officeDocument/2006/relationships/slide" Target="slides/slide636.xml"/>
  <Relationship Id="rId639" Type="http://schemas.openxmlformats.org/officeDocument/2006/relationships/slide" Target="slides/slide637.xml"/>
  <Relationship Id="rId640" Type="http://schemas.openxmlformats.org/officeDocument/2006/relationships/slide" Target="slides/slide638.xml"/>
  <Relationship Id="rId641" Type="http://schemas.openxmlformats.org/officeDocument/2006/relationships/slide" Target="slides/slide639.xml"/>
  <Relationship Id="rId642" Type="http://schemas.openxmlformats.org/officeDocument/2006/relationships/slide" Target="slides/slide640.xml"/>
  <Relationship Id="rId643" Type="http://schemas.openxmlformats.org/officeDocument/2006/relationships/slide" Target="slides/slide641.xml"/>
  <Relationship Id="rId644" Type="http://schemas.openxmlformats.org/officeDocument/2006/relationships/slide" Target="slides/slide642.xml"/>
  <Relationship Id="rId645" Type="http://schemas.openxmlformats.org/officeDocument/2006/relationships/slide" Target="slides/slide643.xml"/>
  <Relationship Id="rId646" Type="http://schemas.openxmlformats.org/officeDocument/2006/relationships/slide" Target="slides/slide644.xml"/>
  <Relationship Id="rId647" Type="http://schemas.openxmlformats.org/officeDocument/2006/relationships/slide" Target="slides/slide645.xml"/>
  <Relationship Id="rId648" Type="http://schemas.openxmlformats.org/officeDocument/2006/relationships/slide" Target="slides/slide646.xml"/>
  <Relationship Id="rId649" Type="http://schemas.openxmlformats.org/officeDocument/2006/relationships/slide" Target="slides/slide647.xml"/>
  <Relationship Id="rId650" Type="http://schemas.openxmlformats.org/officeDocument/2006/relationships/slide" Target="slides/slide648.xml"/>
  <Relationship Id="rId651" Type="http://schemas.openxmlformats.org/officeDocument/2006/relationships/slide" Target="slides/slide649.xml"/>
  <Relationship Id="rId652" Type="http://schemas.openxmlformats.org/officeDocument/2006/relationships/slide" Target="slides/slide650.xml"/>
  <Relationship Id="rId653" Type="http://schemas.openxmlformats.org/officeDocument/2006/relationships/slide" Target="slides/slide651.xml"/>
  <Relationship Id="rId654" Type="http://schemas.openxmlformats.org/officeDocument/2006/relationships/slide" Target="slides/slide652.xml"/>
  <Relationship Id="rId655" Type="http://schemas.openxmlformats.org/officeDocument/2006/relationships/slide" Target="slides/slide653.xml"/>
  <Relationship Id="rId656" Type="http://schemas.openxmlformats.org/officeDocument/2006/relationships/slide" Target="slides/slide654.xml"/>
  <Relationship Id="rId657" Type="http://schemas.openxmlformats.org/officeDocument/2006/relationships/slide" Target="slides/slide655.xml"/>
  <Relationship Id="rId658" Type="http://schemas.openxmlformats.org/officeDocument/2006/relationships/slide" Target="slides/slide656.xml"/>
  <Relationship Id="rId659" Type="http://schemas.openxmlformats.org/officeDocument/2006/relationships/slide" Target="slides/slide657.xml"/>
  <Relationship Id="rId660" Type="http://schemas.openxmlformats.org/officeDocument/2006/relationships/slide" Target="slides/slide658.xml"/>
  <Relationship Id="rId661" Type="http://schemas.openxmlformats.org/officeDocument/2006/relationships/slide" Target="slides/slide659.xml"/>
  <Relationship Id="rId662" Type="http://schemas.openxmlformats.org/officeDocument/2006/relationships/slide" Target="slides/slide660.xml"/>
  <Relationship Id="rId663" Type="http://schemas.openxmlformats.org/officeDocument/2006/relationships/slide" Target="slides/slide661.xml"/>
  <Relationship Id="rId664" Type="http://schemas.openxmlformats.org/officeDocument/2006/relationships/slide" Target="slides/slide662.xml"/>
  <Relationship Id="rId665" Type="http://schemas.openxmlformats.org/officeDocument/2006/relationships/slide" Target="slides/slide663.xml"/>
  <Relationship Id="rId666" Type="http://schemas.openxmlformats.org/officeDocument/2006/relationships/slide" Target="slides/slide664.xml"/>
  <Relationship Id="rId667" Type="http://schemas.openxmlformats.org/officeDocument/2006/relationships/slide" Target="slides/slide665.xml"/>
  <Relationship Id="rId668" Type="http://schemas.openxmlformats.org/officeDocument/2006/relationships/slide" Target="slides/slide666.xml"/>
  <Relationship Id="rId669" Type="http://schemas.openxmlformats.org/officeDocument/2006/relationships/slide" Target="slides/slide667.xml"/>
  <Relationship Id="rId670" Type="http://schemas.openxmlformats.org/officeDocument/2006/relationships/slide" Target="slides/slide668.xml"/>
  <Relationship Id="rId671" Type="http://schemas.openxmlformats.org/officeDocument/2006/relationships/slide" Target="slides/slide669.xml"/>
  <Relationship Id="rId672" Type="http://schemas.openxmlformats.org/officeDocument/2006/relationships/slide" Target="slides/slide670.xml"/>
  <Relationship Id="rId673" Type="http://schemas.openxmlformats.org/officeDocument/2006/relationships/slide" Target="slides/slide671.xml"/>
  <Relationship Id="rId674" Type="http://schemas.openxmlformats.org/officeDocument/2006/relationships/slide" Target="slides/slide672.xml"/>
  <Relationship Id="rId675" Type="http://schemas.openxmlformats.org/officeDocument/2006/relationships/slide" Target="slides/slide673.xml"/>
  <Relationship Id="rId676" Type="http://schemas.openxmlformats.org/officeDocument/2006/relationships/slide" Target="slides/slide674.xml"/>
  <Relationship Id="rId677" Type="http://schemas.openxmlformats.org/officeDocument/2006/relationships/slide" Target="slides/slide675.xml"/>
  <Relationship Id="rId678" Type="http://schemas.openxmlformats.org/officeDocument/2006/relationships/slide" Target="slides/slide676.xml"/>
  <Relationship Id="rId679" Type="http://schemas.openxmlformats.org/officeDocument/2006/relationships/slide" Target="slides/slide677.xml"/>
  <Relationship Id="rId680" Type="http://schemas.openxmlformats.org/officeDocument/2006/relationships/slide" Target="slides/slide678.xml"/>
  <Relationship Id="rId681" Type="http://schemas.openxmlformats.org/officeDocument/2006/relationships/slide" Target="slides/slide679.xml"/>
  <Relationship Id="rId682" Type="http://schemas.openxmlformats.org/officeDocument/2006/relationships/slide" Target="slides/slide680.xml"/>
  <Relationship Id="rId683" Type="http://schemas.openxmlformats.org/officeDocument/2006/relationships/slide" Target="slides/slide681.xml"/>
  <Relationship Id="rId684" Type="http://schemas.openxmlformats.org/officeDocument/2006/relationships/slide" Target="slides/slide682.xml"/>
  <Relationship Id="rId685" Type="http://schemas.openxmlformats.org/officeDocument/2006/relationships/slide" Target="slides/slide683.xml"/>
  <Relationship Id="rId686" Type="http://schemas.openxmlformats.org/officeDocument/2006/relationships/slide" Target="slides/slide684.xml"/>
  <Relationship Id="rId687" Type="http://schemas.openxmlformats.org/officeDocument/2006/relationships/slide" Target="slides/slide685.xml"/>
  <Relationship Id="rId688" Type="http://schemas.openxmlformats.org/officeDocument/2006/relationships/slide" Target="slides/slide686.xml"/>
  <Relationship Id="rId689" Type="http://schemas.openxmlformats.org/officeDocument/2006/relationships/slide" Target="slides/slide687.xml"/>
  <Relationship Id="rId690" Type="http://schemas.openxmlformats.org/officeDocument/2006/relationships/slide" Target="slides/slide688.xml"/>
  <Relationship Id="rId691" Type="http://schemas.openxmlformats.org/officeDocument/2006/relationships/slide" Target="slides/slide689.xml"/>
  <Relationship Id="rId692" Type="http://schemas.openxmlformats.org/officeDocument/2006/relationships/slide" Target="slides/slide690.xml"/>
  <Relationship Id="rId693" Type="http://schemas.openxmlformats.org/officeDocument/2006/relationships/slide" Target="slides/slide691.xml"/>
  <Relationship Id="rId694" Type="http://schemas.openxmlformats.org/officeDocument/2006/relationships/slide" Target="slides/slide692.xml"/>
  <Relationship Id="rId695" Type="http://schemas.openxmlformats.org/officeDocument/2006/relationships/slide" Target="slides/slide693.xml"/>
  <Relationship Id="rId696" Type="http://schemas.openxmlformats.org/officeDocument/2006/relationships/slide" Target="slides/slide694.xml"/>
  <Relationship Id="rId697" Type="http://schemas.openxmlformats.org/officeDocument/2006/relationships/slide" Target="slides/slide695.xml"/>
  <Relationship Id="rId698" Type="http://schemas.openxmlformats.org/officeDocument/2006/relationships/slide" Target="slides/slide696.xml"/>
  <Relationship Id="rId699" Type="http://schemas.openxmlformats.org/officeDocument/2006/relationships/slide" Target="slides/slide697.xml"/>
  <Relationship Id="rId700" Type="http://schemas.openxmlformats.org/officeDocument/2006/relationships/slide" Target="slides/slide698.xml"/>
  <Relationship Id="rId701" Type="http://schemas.openxmlformats.org/officeDocument/2006/relationships/slide" Target="slides/slide699.xml"/>
  <Relationship Id="rId702" Type="http://schemas.openxmlformats.org/officeDocument/2006/relationships/slide" Target="slides/slide700.xml"/>
  <Relationship Id="rId703" Type="http://schemas.openxmlformats.org/officeDocument/2006/relationships/slide" Target="slides/slide701.xml"/>
  <Relationship Id="rId704" Type="http://schemas.openxmlformats.org/officeDocument/2006/relationships/slide" Target="slides/slide702.xml"/>
  <Relationship Id="rId705" Type="http://schemas.openxmlformats.org/officeDocument/2006/relationships/slide" Target="slides/slide703.xml"/>
  <Relationship Id="rId706" Type="http://schemas.openxmlformats.org/officeDocument/2006/relationships/slide" Target="slides/slide704.xml"/>
  <Relationship Id="rId707" Type="http://schemas.openxmlformats.org/officeDocument/2006/relationships/slide" Target="slides/slide705.xml"/>
  <Relationship Id="rId708" Type="http://schemas.openxmlformats.org/officeDocument/2006/relationships/slide" Target="slides/slide706.xml"/>
  <Relationship Id="rId709" Type="http://schemas.openxmlformats.org/officeDocument/2006/relationships/slide" Target="slides/slide707.xml"/>
  <Relationship Id="rId710" Type="http://schemas.openxmlformats.org/officeDocument/2006/relationships/slide" Target="slides/slide708.xml"/>
  <Relationship Id="rId711" Type="http://schemas.openxmlformats.org/officeDocument/2006/relationships/slide" Target="slides/slide709.xml"/>
  <Relationship Id="rId712" Type="http://schemas.openxmlformats.org/officeDocument/2006/relationships/slide" Target="slides/slide710.xml"/>
  <Relationship Id="rId713" Type="http://schemas.openxmlformats.org/officeDocument/2006/relationships/slide" Target="slides/slide711.xml"/>
  <Relationship Id="rId714" Type="http://schemas.openxmlformats.org/officeDocument/2006/relationships/slide" Target="slides/slide712.xml"/>
  <Relationship Id="rId715" Type="http://schemas.openxmlformats.org/officeDocument/2006/relationships/slide" Target="slides/slide713.xml"/>
  <Relationship Id="rId716" Type="http://schemas.openxmlformats.org/officeDocument/2006/relationships/slide" Target="slides/slide714.xml"/>
  <Relationship Id="rId717" Type="http://schemas.openxmlformats.org/officeDocument/2006/relationships/slide" Target="slides/slide715.xml"/>
  <Relationship Id="rId718" Type="http://schemas.openxmlformats.org/officeDocument/2006/relationships/slide" Target="slides/slide716.xml"/>
  <Relationship Id="rId719" Type="http://schemas.openxmlformats.org/officeDocument/2006/relationships/slide" Target="slides/slide717.xml"/>
  <Relationship Id="rId720" Type="http://schemas.openxmlformats.org/officeDocument/2006/relationships/slide" Target="slides/slide718.xml"/>
  <Relationship Id="rId721" Type="http://schemas.openxmlformats.org/officeDocument/2006/relationships/slide" Target="slides/slide719.xml"/>
  <Relationship Id="rId722" Type="http://schemas.openxmlformats.org/officeDocument/2006/relationships/slide" Target="slides/slide720.xml"/>
  <Relationship Id="rId723" Type="http://schemas.openxmlformats.org/officeDocument/2006/relationships/slide" Target="slides/slide721.xml"/>
  <Relationship Id="rId724" Type="http://schemas.openxmlformats.org/officeDocument/2006/relationships/slide" Target="slides/slide722.xml"/>
  <Relationship Id="rId725" Type="http://schemas.openxmlformats.org/officeDocument/2006/relationships/slide" Target="slides/slide723.xml"/>
  <Relationship Id="rId726" Type="http://schemas.openxmlformats.org/officeDocument/2006/relationships/slide" Target="slides/slide724.xml"/>
  <Relationship Id="rId727" Type="http://schemas.openxmlformats.org/officeDocument/2006/relationships/slide" Target="slides/slide725.xml"/>
  <Relationship Id="rId728" Type="http://schemas.openxmlformats.org/officeDocument/2006/relationships/slide" Target="slides/slide726.xml"/>
  <Relationship Id="rId729" Type="http://schemas.openxmlformats.org/officeDocument/2006/relationships/slide" Target="slides/slide727.xml"/>
  <Relationship Id="rId730" Type="http://schemas.openxmlformats.org/officeDocument/2006/relationships/slide" Target="slides/slide728.xml"/>
  <Relationship Id="rId731" Type="http://schemas.openxmlformats.org/officeDocument/2006/relationships/slide" Target="slides/slide729.xml"/>
  <Relationship Id="rId732" Type="http://schemas.openxmlformats.org/officeDocument/2006/relationships/slide" Target="slides/slide730.xml"/>
  <Relationship Id="rId733" Type="http://schemas.openxmlformats.org/officeDocument/2006/relationships/slide" Target="slides/slide731.xml"/>
  <Relationship Id="rId734" Type="http://schemas.openxmlformats.org/officeDocument/2006/relationships/slide" Target="slides/slide732.xml"/>
  <Relationship Id="rId735" Type="http://schemas.openxmlformats.org/officeDocument/2006/relationships/slide" Target="slides/slide733.xml"/>
  <Relationship Id="rId736" Type="http://schemas.openxmlformats.org/officeDocument/2006/relationships/slide" Target="slides/slide734.xml"/>
  <Relationship Id="rId737" Type="http://schemas.openxmlformats.org/officeDocument/2006/relationships/slide" Target="slides/slide735.xml"/>
  <Relationship Id="rId738" Type="http://schemas.openxmlformats.org/officeDocument/2006/relationships/slide" Target="slides/slide736.xml"/>
  <Relationship Id="rId739" Type="http://schemas.openxmlformats.org/officeDocument/2006/relationships/slide" Target="slides/slide737.xml"/>
  <Relationship Id="rId740" Type="http://schemas.openxmlformats.org/officeDocument/2006/relationships/slide" Target="slides/slide738.xml"/>
  <Relationship Id="rId741" Type="http://schemas.openxmlformats.org/officeDocument/2006/relationships/slide" Target="slides/slide739.xml"/>
  <Relationship Id="rId742" Type="http://schemas.openxmlformats.org/officeDocument/2006/relationships/slide" Target="slides/slide740.xml"/>
  <Relationship Id="rId743" Type="http://schemas.openxmlformats.org/officeDocument/2006/relationships/slide" Target="slides/slide741.xml"/>
  <Relationship Id="rId744" Type="http://schemas.openxmlformats.org/officeDocument/2006/relationships/slide" Target="slides/slide742.xml"/>
  <Relationship Id="rId745" Type="http://schemas.openxmlformats.org/officeDocument/2006/relationships/slide" Target="slides/slide743.xml"/>
  <Relationship Id="rId746" Type="http://schemas.openxmlformats.org/officeDocument/2006/relationships/slide" Target="slides/slide744.xml"/>
  <Relationship Id="rId747" Type="http://schemas.openxmlformats.org/officeDocument/2006/relationships/slide" Target="slides/slide745.xml"/>
  <Relationship Id="rId748" Type="http://schemas.openxmlformats.org/officeDocument/2006/relationships/slide" Target="slides/slide746.xml"/>
  <Relationship Id="rId749" Type="http://schemas.openxmlformats.org/officeDocument/2006/relationships/slide" Target="slides/slide747.xml"/>
  <Relationship Id="rId750" Type="http://schemas.openxmlformats.org/officeDocument/2006/relationships/slide" Target="slides/slide748.xml"/>
  <Relationship Id="rId751" Type="http://schemas.openxmlformats.org/officeDocument/2006/relationships/slide" Target="slides/slide749.xml"/>
  <Relationship Id="rId752" Type="http://schemas.openxmlformats.org/officeDocument/2006/relationships/slide" Target="slides/slide750.xml"/>
  <Relationship Id="rId753" Type="http://schemas.openxmlformats.org/officeDocument/2006/relationships/slide" Target="slides/slide751.xml"/>
  <Relationship Id="rId754" Type="http://schemas.openxmlformats.org/officeDocument/2006/relationships/slide" Target="slides/slide752.xml"/>
  <Relationship Id="rId755" Type="http://schemas.openxmlformats.org/officeDocument/2006/relationships/slide" Target="slides/slide753.xml"/>
  <Relationship Id="rId756" Type="http://schemas.openxmlformats.org/officeDocument/2006/relationships/slide" Target="slides/slide754.xml"/>
  <Relationship Id="rId757" Type="http://schemas.openxmlformats.org/officeDocument/2006/relationships/slide" Target="slides/slide755.xml"/>
  <Relationship Id="rId758" Type="http://schemas.openxmlformats.org/officeDocument/2006/relationships/slide" Target="slides/slide756.xml"/>
  <Relationship Id="rId759" Type="http://schemas.openxmlformats.org/officeDocument/2006/relationships/slide" Target="slides/slide757.xml"/>
  <Relationship Id="rId760" Type="http://schemas.openxmlformats.org/officeDocument/2006/relationships/slide" Target="slides/slide758.xml"/>
  <Relationship Id="rId761" Type="http://schemas.openxmlformats.org/officeDocument/2006/relationships/slide" Target="slides/slide759.xml"/>
  <Relationship Id="rId762" Type="http://schemas.openxmlformats.org/officeDocument/2006/relationships/slide" Target="slides/slide760.xml"/>
  <Relationship Id="rId763" Type="http://schemas.openxmlformats.org/officeDocument/2006/relationships/slide" Target="slides/slide761.xml"/>
  <Relationship Id="rId764" Type="http://schemas.openxmlformats.org/officeDocument/2006/relationships/slide" Target="slides/slide762.xml"/>
  <Relationship Id="rId765" Type="http://schemas.openxmlformats.org/officeDocument/2006/relationships/slide" Target="slides/slide763.xml"/>
  <Relationship Id="rId766" Type="http://schemas.openxmlformats.org/officeDocument/2006/relationships/slide" Target="slides/slide764.xml"/>
  <Relationship Id="rId767" Type="http://schemas.openxmlformats.org/officeDocument/2006/relationships/slide" Target="slides/slide765.xml"/>
  <Relationship Id="rId768" Type="http://schemas.openxmlformats.org/officeDocument/2006/relationships/slide" Target="slides/slide766.xml"/>
  <Relationship Id="rId769" Type="http://schemas.openxmlformats.org/officeDocument/2006/relationships/slide" Target="slides/slide767.xml"/>
  <Relationship Id="rId770" Type="http://schemas.openxmlformats.org/officeDocument/2006/relationships/slide" Target="slides/slide768.xml"/>
  <Relationship Id="rId771" Type="http://schemas.openxmlformats.org/officeDocument/2006/relationships/slide" Target="slides/slide769.xml"/>
  <Relationship Id="rId772" Type="http://schemas.openxmlformats.org/officeDocument/2006/relationships/slide" Target="slides/slide770.xml"/>
  <Relationship Id="rId773" Type="http://schemas.openxmlformats.org/officeDocument/2006/relationships/slide" Target="slides/slide771.xml"/>
  <Relationship Id="rId774" Type="http://schemas.openxmlformats.org/officeDocument/2006/relationships/slide" Target="slides/slide772.xml"/>
  <Relationship Id="rId775" Type="http://schemas.openxmlformats.org/officeDocument/2006/relationships/slide" Target="slides/slide773.xml"/>
  <Relationship Id="rId776" Type="http://schemas.openxmlformats.org/officeDocument/2006/relationships/slide" Target="slides/slide774.xml"/>
  <Relationship Id="rId777" Type="http://schemas.openxmlformats.org/officeDocument/2006/relationships/slide" Target="slides/slide775.xml"/>
  <Relationship Id="rId778" Type="http://schemas.openxmlformats.org/officeDocument/2006/relationships/slide" Target="slides/slide776.xml"/>
  <Relationship Id="rId779" Type="http://schemas.openxmlformats.org/officeDocument/2006/relationships/slide" Target="slides/slide777.xml"/>
  <Relationship Id="rId780" Type="http://schemas.openxmlformats.org/officeDocument/2006/relationships/slide" Target="slides/slide778.xml"/>
  <Relationship Id="rId781" Type="http://schemas.openxmlformats.org/officeDocument/2006/relationships/slide" Target="slides/slide779.xml"/>
  <Relationship Id="rId782" Type="http://schemas.openxmlformats.org/officeDocument/2006/relationships/slide" Target="slides/slide780.xml"/>
  <Relationship Id="rId783" Type="http://schemas.openxmlformats.org/officeDocument/2006/relationships/slide" Target="slides/slide781.xml"/>
  <Relationship Id="rId784" Type="http://schemas.openxmlformats.org/officeDocument/2006/relationships/slide" Target="slides/slide782.xml"/>
  <Relationship Id="rId785" Type="http://schemas.openxmlformats.org/officeDocument/2006/relationships/slide" Target="slides/slide783.xml"/>
  <Relationship Id="rId786" Type="http://schemas.openxmlformats.org/officeDocument/2006/relationships/slide" Target="slides/slide784.xml"/>
  <Relationship Id="rId787" Type="http://schemas.openxmlformats.org/officeDocument/2006/relationships/slide" Target="slides/slide785.xml"/>
  <Relationship Id="rId788" Type="http://schemas.openxmlformats.org/officeDocument/2006/relationships/slide" Target="slides/slide786.xml"/>
  <Relationship Id="rId789" Type="http://schemas.openxmlformats.org/officeDocument/2006/relationships/slide" Target="slides/slide787.xml"/>
  <Relationship Id="rId790" Type="http://schemas.openxmlformats.org/officeDocument/2006/relationships/slide" Target="slides/slide788.xml"/>
  <Relationship Id="rId791" Type="http://schemas.openxmlformats.org/officeDocument/2006/relationships/slide" Target="slides/slide789.xml"/>
  <Relationship Id="rId792" Type="http://schemas.openxmlformats.org/officeDocument/2006/relationships/slide" Target="slides/slide790.xml"/>
  <Relationship Id="rId793" Type="http://schemas.openxmlformats.org/officeDocument/2006/relationships/slide" Target="slides/slide791.xml"/>
  <Relationship Id="rId794" Type="http://schemas.openxmlformats.org/officeDocument/2006/relationships/slide" Target="slides/slide792.xml"/>
  <Relationship Id="rId795" Type="http://schemas.openxmlformats.org/officeDocument/2006/relationships/slide" Target="slides/slide793.xml"/>
  <Relationship Id="rId796" Type="http://schemas.openxmlformats.org/officeDocument/2006/relationships/slide" Target="slides/slide794.xml"/>
  <Relationship Id="rId797" Type="http://schemas.openxmlformats.org/officeDocument/2006/relationships/slide" Target="slides/slide795.xml"/>
  <Relationship Id="rId798" Type="http://schemas.openxmlformats.org/officeDocument/2006/relationships/slide" Target="slides/slide796.xml"/>
  <Relationship Id="rId799" Type="http://schemas.openxmlformats.org/officeDocument/2006/relationships/slide" Target="slides/slide797.xml"/>
  <Relationship Id="rId800" Type="http://schemas.openxmlformats.org/officeDocument/2006/relationships/slide" Target="slides/slide798.xml"/>
  <Relationship Id="rId801" Type="http://schemas.openxmlformats.org/officeDocument/2006/relationships/slide" Target="slides/slide799.xml"/>
  <Relationship Id="rId802" Type="http://schemas.openxmlformats.org/officeDocument/2006/relationships/slide" Target="slides/slide800.xml"/>
  <Relationship Id="rId803" Type="http://schemas.openxmlformats.org/officeDocument/2006/relationships/slide" Target="slides/slide801.xml"/>
  <Relationship Id="rId804" Type="http://schemas.openxmlformats.org/officeDocument/2006/relationships/slide" Target="slides/slide802.xml"/>
  <Relationship Id="rId805" Type="http://schemas.openxmlformats.org/officeDocument/2006/relationships/slide" Target="slides/slide803.xml"/>
  <Relationship Id="rId806" Type="http://schemas.openxmlformats.org/officeDocument/2006/relationships/slide" Target="slides/slide804.xml"/>
  <Relationship Id="rId807" Type="http://schemas.openxmlformats.org/officeDocument/2006/relationships/slide" Target="slides/slide805.xml"/>
  <Relationship Id="rId808" Type="http://schemas.openxmlformats.org/officeDocument/2006/relationships/slide" Target="slides/slide806.xml"/>
  <Relationship Id="rId809" Type="http://schemas.openxmlformats.org/officeDocument/2006/relationships/slide" Target="slides/slide807.xml"/>
  <Relationship Id="rId810" Type="http://schemas.openxmlformats.org/officeDocument/2006/relationships/slide" Target="slides/slide808.xml"/>
  <Relationship Id="rId811" Type="http://schemas.openxmlformats.org/officeDocument/2006/relationships/slide" Target="slides/slide809.xml"/>
  <Relationship Id="rId812" Type="http://schemas.openxmlformats.org/officeDocument/2006/relationships/slide" Target="slides/slide810.xml"/>
  <Relationship Id="rId813" Type="http://schemas.openxmlformats.org/officeDocument/2006/relationships/slide" Target="slides/slide811.xml"/>
  <Relationship Id="rId814" Type="http://schemas.openxmlformats.org/officeDocument/2006/relationships/slide" Target="slides/slide812.xml"/>
  <Relationship Id="rId815" Type="http://schemas.openxmlformats.org/officeDocument/2006/relationships/slide" Target="slides/slide813.xml"/>
  <Relationship Id="rId816" Type="http://schemas.openxmlformats.org/officeDocument/2006/relationships/slide" Target="slides/slide814.xml"/>
  <Relationship Id="rId817" Type="http://schemas.openxmlformats.org/officeDocument/2006/relationships/slide" Target="slides/slide815.xml"/>
  <Relationship Id="rId818" Type="http://schemas.openxmlformats.org/officeDocument/2006/relationships/slide" Target="slides/slide816.xml"/>
  <Relationship Id="rId819" Type="http://schemas.openxmlformats.org/officeDocument/2006/relationships/slide" Target="slides/slide817.xml"/>
  <Relationship Id="rId820" Type="http://schemas.openxmlformats.org/officeDocument/2006/relationships/slide" Target="slides/slide818.xml"/>
  <Relationship Id="rId821" Type="http://schemas.openxmlformats.org/officeDocument/2006/relationships/slide" Target="slides/slide819.xml"/>
  <Relationship Id="rId822" Type="http://schemas.openxmlformats.org/officeDocument/2006/relationships/slide" Target="slides/slide820.xml"/>
  <Relationship Id="rId823" Type="http://schemas.openxmlformats.org/officeDocument/2006/relationships/slide" Target="slides/slide821.xml"/>
  <Relationship Id="rId824" Type="http://schemas.openxmlformats.org/officeDocument/2006/relationships/slide" Target="slides/slide822.xml"/>
  <Relationship Id="rId825" Type="http://schemas.openxmlformats.org/officeDocument/2006/relationships/slide" Target="slides/slide823.xml"/>
  <Relationship Id="rId826" Type="http://schemas.openxmlformats.org/officeDocument/2006/relationships/slide" Target="slides/slide824.xml"/>
  <Relationship Id="rId827" Type="http://schemas.openxmlformats.org/officeDocument/2006/relationships/slide" Target="slides/slide825.xml"/>
  <Relationship Id="rId828" Type="http://schemas.openxmlformats.org/officeDocument/2006/relationships/slide" Target="slides/slide826.xml"/>
  <Relationship Id="rId829" Type="http://schemas.openxmlformats.org/officeDocument/2006/relationships/slide" Target="slides/slide827.xml"/>
  <Relationship Id="rId830" Type="http://schemas.openxmlformats.org/officeDocument/2006/relationships/slide" Target="slides/slide828.xml"/>
  <Relationship Id="rId831" Type="http://schemas.openxmlformats.org/officeDocument/2006/relationships/slide" Target="slides/slide829.xml"/>
  <Relationship Id="rId832" Type="http://schemas.openxmlformats.org/officeDocument/2006/relationships/slide" Target="slides/slide830.xml"/>
  <Relationship Id="rId833" Type="http://schemas.openxmlformats.org/officeDocument/2006/relationships/slide" Target="slides/slide831.xml"/>
  <Relationship Id="rId834" Type="http://schemas.openxmlformats.org/officeDocument/2006/relationships/slide" Target="slides/slide832.xml"/>
  <Relationship Id="rId835" Type="http://schemas.openxmlformats.org/officeDocument/2006/relationships/slide" Target="slides/slide833.xml"/>
  <Relationship Id="rId836" Type="http://schemas.openxmlformats.org/officeDocument/2006/relationships/slide" Target="slides/slide834.xml"/>
  <Relationship Id="rId837" Type="http://schemas.openxmlformats.org/officeDocument/2006/relationships/slide" Target="slides/slide835.xml"/>
  <Relationship Id="rId838" Type="http://schemas.openxmlformats.org/officeDocument/2006/relationships/slide" Target="slides/slide836.xml"/>
  <Relationship Id="rId839" Type="http://schemas.openxmlformats.org/officeDocument/2006/relationships/slide" Target="slides/slide837.xml"/>
  <Relationship Id="rId840" Type="http://schemas.openxmlformats.org/officeDocument/2006/relationships/slide" Target="slides/slide838.xml"/>
  <Relationship Id="rId841" Type="http://schemas.openxmlformats.org/officeDocument/2006/relationships/slide" Target="slides/slide839.xml"/>
  <Relationship Id="rId842" Type="http://schemas.openxmlformats.org/officeDocument/2006/relationships/slide" Target="slides/slide840.xml"/>
  <Relationship Id="rId843" Type="http://schemas.openxmlformats.org/officeDocument/2006/relationships/slide" Target="slides/slide841.xml"/>
  <Relationship Id="rId844" Type="http://schemas.openxmlformats.org/officeDocument/2006/relationships/slide" Target="slides/slide842.xml"/>
  <Relationship Id="rId845" Type="http://schemas.openxmlformats.org/officeDocument/2006/relationships/slide" Target="slides/slide843.xml"/>
  <Relationship Id="rId846" Type="http://schemas.openxmlformats.org/officeDocument/2006/relationships/slide" Target="slides/slide844.xml"/>
  <Relationship Id="rId847" Type="http://schemas.openxmlformats.org/officeDocument/2006/relationships/slide" Target="slides/slide845.xml"/>
  <Relationship Id="rId848" Type="http://schemas.openxmlformats.org/officeDocument/2006/relationships/slide" Target="slides/slide846.xml"/>
  <Relationship Id="rId849" Type="http://schemas.openxmlformats.org/officeDocument/2006/relationships/slide" Target="slides/slide847.xml"/>
  <Relationship Id="rId850" Type="http://schemas.openxmlformats.org/officeDocument/2006/relationships/slide" Target="slides/slide848.xml"/>
  <Relationship Id="rId851" Type="http://schemas.openxmlformats.org/officeDocument/2006/relationships/slide" Target="slides/slide849.xml"/>
  <Relationship Id="rId852" Type="http://schemas.openxmlformats.org/officeDocument/2006/relationships/slide" Target="slides/slide850.xml"/>
  <Relationship Id="rId853" Type="http://schemas.openxmlformats.org/officeDocument/2006/relationships/slide" Target="slides/slide851.xml"/>
  <Relationship Id="rId854" Type="http://schemas.openxmlformats.org/officeDocument/2006/relationships/slide" Target="slides/slide852.xml"/>
  <Relationship Id="rId855" Type="http://schemas.openxmlformats.org/officeDocument/2006/relationships/slide" Target="slides/slide853.xml"/>
  <Relationship Id="rId856" Type="http://schemas.openxmlformats.org/officeDocument/2006/relationships/slide" Target="slides/slide854.xml"/>
  <Relationship Id="rId857" Type="http://schemas.openxmlformats.org/officeDocument/2006/relationships/slide" Target="slides/slide855.xml"/>
  <Relationship Id="rId858" Type="http://schemas.openxmlformats.org/officeDocument/2006/relationships/slide" Target="slides/slide856.xml"/>
  <Relationship Id="rId859" Type="http://schemas.openxmlformats.org/officeDocument/2006/relationships/slide" Target="slides/slide857.xml"/>
  <Relationship Id="rId860" Type="http://schemas.openxmlformats.org/officeDocument/2006/relationships/slide" Target="slides/slide858.xml"/>
  <Relationship Id="rId861" Type="http://schemas.openxmlformats.org/officeDocument/2006/relationships/slide" Target="slides/slide859.xml"/>
  <Relationship Id="rId862" Type="http://schemas.openxmlformats.org/officeDocument/2006/relationships/slide" Target="slides/slide860.xml"/>
  <Relationship Id="rId863" Type="http://schemas.openxmlformats.org/officeDocument/2006/relationships/slide" Target="slides/slide861.xml"/>
  <Relationship Id="rId864" Type="http://schemas.openxmlformats.org/officeDocument/2006/relationships/slide" Target="slides/slide862.xml"/>
  <Relationship Id="rId865" Type="http://schemas.openxmlformats.org/officeDocument/2006/relationships/slide" Target="slides/slide863.xml"/>
  <Relationship Id="rId866" Type="http://schemas.openxmlformats.org/officeDocument/2006/relationships/slide" Target="slides/slide864.xml"/>
  <Relationship Id="rId867" Type="http://schemas.openxmlformats.org/officeDocument/2006/relationships/slide" Target="slides/slide865.xml"/>
  <Relationship Id="rId868" Type="http://schemas.openxmlformats.org/officeDocument/2006/relationships/slide" Target="slides/slide866.xml"/>
  <Relationship Id="rId869" Type="http://schemas.openxmlformats.org/officeDocument/2006/relationships/slide" Target="slides/slide867.xml"/>
  <Relationship Id="rId870" Type="http://schemas.openxmlformats.org/officeDocument/2006/relationships/slide" Target="slides/slide868.xml"/>
  <Relationship Id="rId871" Type="http://schemas.openxmlformats.org/officeDocument/2006/relationships/slide" Target="slides/slide869.xml"/>
  <Relationship Id="rId872" Type="http://schemas.openxmlformats.org/officeDocument/2006/relationships/slide" Target="slides/slide870.xml"/>
  <Relationship Id="rId873" Type="http://schemas.openxmlformats.org/officeDocument/2006/relationships/slide" Target="slides/slide871.xml"/>
  <Relationship Id="rId874" Type="http://schemas.openxmlformats.org/officeDocument/2006/relationships/slide" Target="slides/slide872.xml"/>
  <Relationship Id="rId875" Type="http://schemas.openxmlformats.org/officeDocument/2006/relationships/slide" Target="slides/slide873.xml"/>
  <Relationship Id="rId876" Type="http://schemas.openxmlformats.org/officeDocument/2006/relationships/slide" Target="slides/slide874.xml"/>
  <Relationship Id="rId877" Type="http://schemas.openxmlformats.org/officeDocument/2006/relationships/slide" Target="slides/slide875.xml"/>
  <Relationship Id="rId878" Type="http://schemas.openxmlformats.org/officeDocument/2006/relationships/slide" Target="slides/slide876.xml"/>
  <Relationship Id="rId879" Type="http://schemas.openxmlformats.org/officeDocument/2006/relationships/slide" Target="slides/slide877.xml"/>
  <Relationship Id="rId880" Type="http://schemas.openxmlformats.org/officeDocument/2006/relationships/slide" Target="slides/slide878.xml"/>
  <Relationship Id="rId881" Type="http://schemas.openxmlformats.org/officeDocument/2006/relationships/slide" Target="slides/slide879.xml"/>
  <Relationship Id="rId882" Type="http://schemas.openxmlformats.org/officeDocument/2006/relationships/slide" Target="slides/slide880.xml"/>
  <Relationship Id="rId883" Type="http://schemas.openxmlformats.org/officeDocument/2006/relationships/slide" Target="slides/slide881.xml"/>
  <Relationship Id="rId884" Type="http://schemas.openxmlformats.org/officeDocument/2006/relationships/slide" Target="slides/slide882.xml"/>
  <Relationship Id="rId885" Type="http://schemas.openxmlformats.org/officeDocument/2006/relationships/slide" Target="slides/slide883.xml"/>
  <Relationship Id="rId886" Type="http://schemas.openxmlformats.org/officeDocument/2006/relationships/slide" Target="slides/slide884.xml"/>
  <Relationship Id="rId887" Type="http://schemas.openxmlformats.org/officeDocument/2006/relationships/slide" Target="slides/slide885.xml"/>
  <Relationship Id="rId888" Type="http://schemas.openxmlformats.org/officeDocument/2006/relationships/slide" Target="slides/slide886.xml"/>
  <Relationship Id="rId889" Type="http://schemas.openxmlformats.org/officeDocument/2006/relationships/slide" Target="slides/slide887.xml"/>
  <Relationship Id="rId890" Type="http://schemas.openxmlformats.org/officeDocument/2006/relationships/slide" Target="slides/slide888.xml"/>
  <Relationship Id="rId891" Type="http://schemas.openxmlformats.org/officeDocument/2006/relationships/slide" Target="slides/slide889.xml"/>
  <Relationship Id="rId892" Type="http://schemas.openxmlformats.org/officeDocument/2006/relationships/slide" Target="slides/slide890.xml"/>
  <Relationship Id="rId893" Type="http://schemas.openxmlformats.org/officeDocument/2006/relationships/slide" Target="slides/slide891.xml"/>
  <Relationship Id="rId894" Type="http://schemas.openxmlformats.org/officeDocument/2006/relationships/slide" Target="slides/slide892.xml"/>
  <Relationship Id="rId895" Type="http://schemas.openxmlformats.org/officeDocument/2006/relationships/slide" Target="slides/slide893.xml"/>
  <Relationship Id="rId896" Type="http://schemas.openxmlformats.org/officeDocument/2006/relationships/slide" Target="slides/slide894.xml"/>
  <Relationship Id="rId897" Type="http://schemas.openxmlformats.org/officeDocument/2006/relationships/slide" Target="slides/slide895.xml"/>
  <Relationship Id="rId898" Type="http://schemas.openxmlformats.org/officeDocument/2006/relationships/slide" Target="slides/slide896.xml"/>
  <Relationship Id="rId899" Type="http://schemas.openxmlformats.org/officeDocument/2006/relationships/slide" Target="slides/slide897.xml"/>
  <Relationship Id="rId900" Type="http://schemas.openxmlformats.org/officeDocument/2006/relationships/slide" Target="slides/slide898.xml"/>
  <Relationship Id="rId901" Type="http://schemas.openxmlformats.org/officeDocument/2006/relationships/slide" Target="slides/slide899.xml"/>
  <Relationship Id="rId902" Type="http://schemas.openxmlformats.org/officeDocument/2006/relationships/slide" Target="slides/slide900.xml"/>
  <Relationship Id="rId903" Type="http://schemas.openxmlformats.org/officeDocument/2006/relationships/slide" Target="slides/slide901.xml"/>
  <Relationship Id="rId904" Type="http://schemas.openxmlformats.org/officeDocument/2006/relationships/slide" Target="slides/slide902.xml"/>
  <Relationship Id="rId905" Type="http://schemas.openxmlformats.org/officeDocument/2006/relationships/slide" Target="slides/slide903.xml"/>
  <Relationship Id="rId906" Type="http://schemas.openxmlformats.org/officeDocument/2006/relationships/slide" Target="slides/slide904.xml"/>
  <Relationship Id="rId907" Type="http://schemas.openxmlformats.org/officeDocument/2006/relationships/slide" Target="slides/slide905.xml"/>
  <Relationship Id="rId908" Type="http://schemas.openxmlformats.org/officeDocument/2006/relationships/slide" Target="slides/slide906.xml"/>
  <Relationship Id="rId909" Type="http://schemas.openxmlformats.org/officeDocument/2006/relationships/slide" Target="slides/slide907.xml"/>
  <Relationship Id="rId910" Type="http://schemas.openxmlformats.org/officeDocument/2006/relationships/slide" Target="slides/slide908.xml"/>
  <Relationship Id="rId911" Type="http://schemas.openxmlformats.org/officeDocument/2006/relationships/slide" Target="slides/slide909.xml"/>
  <Relationship Id="rId912" Type="http://schemas.openxmlformats.org/officeDocument/2006/relationships/slide" Target="slides/slide910.xml"/>
  <Relationship Id="rId913" Type="http://schemas.openxmlformats.org/officeDocument/2006/relationships/slide" Target="slides/slide911.xml"/>
  <Relationship Id="rId914" Type="http://schemas.openxmlformats.org/officeDocument/2006/relationships/slide" Target="slides/slide912.xml"/>
  <Relationship Id="rId915" Type="http://schemas.openxmlformats.org/officeDocument/2006/relationships/slide" Target="slides/slide913.xml"/>
  <Relationship Id="rId916" Type="http://schemas.openxmlformats.org/officeDocument/2006/relationships/slide" Target="slides/slide914.xml"/>
  <Relationship Id="rId917" Type="http://schemas.openxmlformats.org/officeDocument/2006/relationships/slide" Target="slides/slide915.xml"/>
  <Relationship Id="rId918" Type="http://schemas.openxmlformats.org/officeDocument/2006/relationships/slide" Target="slides/slide916.xml"/>
  <Relationship Id="rId919" Type="http://schemas.openxmlformats.org/officeDocument/2006/relationships/slide" Target="slides/slide917.xml"/>
  <Relationship Id="rId920" Type="http://schemas.openxmlformats.org/officeDocument/2006/relationships/slide" Target="slides/slide918.xml"/>
  <Relationship Id="rId921" Type="http://schemas.openxmlformats.org/officeDocument/2006/relationships/slide" Target="slides/slide919.xml"/>
  <Relationship Id="rId922" Type="http://schemas.openxmlformats.org/officeDocument/2006/relationships/slide" Target="slides/slide920.xml"/>
  <Relationship Id="rId923" Type="http://schemas.openxmlformats.org/officeDocument/2006/relationships/slide" Target="slides/slide921.xml"/>
  <Relationship Id="rId924" Type="http://schemas.openxmlformats.org/officeDocument/2006/relationships/slide" Target="slides/slide922.xml"/>
  <Relationship Id="rId925" Type="http://schemas.openxmlformats.org/officeDocument/2006/relationships/slide" Target="slides/slide923.xml"/>
  <Relationship Id="rId926" Type="http://schemas.openxmlformats.org/officeDocument/2006/relationships/slide" Target="slides/slide924.xml"/>
  <Relationship Id="rId927" Type="http://schemas.openxmlformats.org/officeDocument/2006/relationships/slide" Target="slides/slide925.xml"/>
  <Relationship Id="rId928" Type="http://schemas.openxmlformats.org/officeDocument/2006/relationships/slide" Target="slides/slide926.xml"/>
  <Relationship Id="rId929" Type="http://schemas.openxmlformats.org/officeDocument/2006/relationships/slide" Target="slides/slide927.xml"/>
  <Relationship Id="rId930" Type="http://schemas.openxmlformats.org/officeDocument/2006/relationships/slide" Target="slides/slide928.xml"/>
  <Relationship Id="rId931" Type="http://schemas.openxmlformats.org/officeDocument/2006/relationships/slide" Target="slides/slide929.xml"/>
  <Relationship Id="rId932" Type="http://schemas.openxmlformats.org/officeDocument/2006/relationships/slide" Target="slides/slide930.xml"/>
  <Relationship Id="rId933" Type="http://schemas.openxmlformats.org/officeDocument/2006/relationships/slide" Target="slides/slide931.xml"/>
  <Relationship Id="rId934" Type="http://schemas.openxmlformats.org/officeDocument/2006/relationships/slide" Target="slides/slide932.xml"/>
  <Relationship Id="rId935" Type="http://schemas.openxmlformats.org/officeDocument/2006/relationships/slide" Target="slides/slide933.xml"/>
  <Relationship Id="rId936" Type="http://schemas.openxmlformats.org/officeDocument/2006/relationships/slide" Target="slides/slide934.xml"/>
  <Relationship Id="rId937" Type="http://schemas.openxmlformats.org/officeDocument/2006/relationships/slide" Target="slides/slide935.xml"/>
  <Relationship Id="rId938" Type="http://schemas.openxmlformats.org/officeDocument/2006/relationships/slide" Target="slides/slide936.xml"/>
  <Relationship Id="rId939" Type="http://schemas.openxmlformats.org/officeDocument/2006/relationships/slide" Target="slides/slide937.xml"/>
  <Relationship Id="rId940" Type="http://schemas.openxmlformats.org/officeDocument/2006/relationships/slide" Target="slides/slide938.xml"/>
  <Relationship Id="rId941" Type="http://schemas.openxmlformats.org/officeDocument/2006/relationships/slide" Target="slides/slide939.xml"/>
  <Relationship Id="rId942" Type="http://schemas.openxmlformats.org/officeDocument/2006/relationships/slide" Target="slides/slide940.xml"/>
  <Relationship Id="rId943" Type="http://schemas.openxmlformats.org/officeDocument/2006/relationships/slide" Target="slides/slide941.xml"/>
  <Relationship Id="rId944" Type="http://schemas.openxmlformats.org/officeDocument/2006/relationships/slide" Target="slides/slide942.xml"/>
  <Relationship Id="rId945" Type="http://schemas.openxmlformats.org/officeDocument/2006/relationships/slide" Target="slides/slide943.xml"/>
  <Relationship Id="rId946" Type="http://schemas.openxmlformats.org/officeDocument/2006/relationships/slide" Target="slides/slide944.xml"/>
  <Relationship Id="rId947" Type="http://schemas.openxmlformats.org/officeDocument/2006/relationships/slide" Target="slides/slide945.xml"/>
  <Relationship Id="rId948" Type="http://schemas.openxmlformats.org/officeDocument/2006/relationships/slide" Target="slides/slide946.xml"/>
  <Relationship Id="rId949" Type="http://schemas.openxmlformats.org/officeDocument/2006/relationships/slide" Target="slides/slide947.xml"/>
  <Relationship Id="rId950" Type="http://schemas.openxmlformats.org/officeDocument/2006/relationships/slide" Target="slides/slide948.xml"/>
  <Relationship Id="rId951" Type="http://schemas.openxmlformats.org/officeDocument/2006/relationships/slide" Target="slides/slide949.xml"/>
  <Relationship Id="rId952" Type="http://schemas.openxmlformats.org/officeDocument/2006/relationships/slide" Target="slides/slide950.xml"/>
  <Relationship Id="rId953" Type="http://schemas.openxmlformats.org/officeDocument/2006/relationships/slide" Target="slides/slide951.xml"/>
  <Relationship Id="rId954" Type="http://schemas.openxmlformats.org/officeDocument/2006/relationships/slide" Target="slides/slide952.xml"/>
  <Relationship Id="rId955" Type="http://schemas.openxmlformats.org/officeDocument/2006/relationships/slide" Target="slides/slide953.xml"/>
  <Relationship Id="rId956" Type="http://schemas.openxmlformats.org/officeDocument/2006/relationships/slide" Target="slides/slide954.xml"/>
  <Relationship Id="rId957" Type="http://schemas.openxmlformats.org/officeDocument/2006/relationships/slide" Target="slides/slide955.xml"/>
  <Relationship Id="rId958" Type="http://schemas.openxmlformats.org/officeDocument/2006/relationships/slide" Target="slides/slide956.xml"/>
  <Relationship Id="rId959" Type="http://schemas.openxmlformats.org/officeDocument/2006/relationships/slide" Target="slides/slide957.xml"/>
  <Relationship Id="rId960" Type="http://schemas.openxmlformats.org/officeDocument/2006/relationships/slide" Target="slides/slide958.xml"/>
  <Relationship Id="rId961" Type="http://schemas.openxmlformats.org/officeDocument/2006/relationships/slide" Target="slides/slide959.xml"/>
  <Relationship Id="rId962" Type="http://schemas.openxmlformats.org/officeDocument/2006/relationships/slide" Target="slides/slide960.xml"/>
  <Relationship Id="rId963" Type="http://schemas.openxmlformats.org/officeDocument/2006/relationships/slide" Target="slides/slide961.xml"/>
  <Relationship Id="rId964" Type="http://schemas.openxmlformats.org/officeDocument/2006/relationships/slide" Target="slides/slide962.xml"/>
  <Relationship Id="rId965" Type="http://schemas.openxmlformats.org/officeDocument/2006/relationships/slide" Target="slides/slide963.xml"/>
  <Relationship Id="rId966" Type="http://schemas.openxmlformats.org/officeDocument/2006/relationships/slide" Target="slides/slide964.xml"/>
  <Relationship Id="rId967" Type="http://schemas.openxmlformats.org/officeDocument/2006/relationships/slide" Target="slides/slide965.xml"/>
  <Relationship Id="rId968" Type="http://schemas.openxmlformats.org/officeDocument/2006/relationships/slide" Target="slides/slide966.xml"/>
  <Relationship Id="rId969" Type="http://schemas.openxmlformats.org/officeDocument/2006/relationships/slide" Target="slides/slide967.xml"/>
  <Relationship Id="rId970" Type="http://schemas.openxmlformats.org/officeDocument/2006/relationships/slide" Target="slides/slide968.xml"/>
  <Relationship Id="rId971" Type="http://schemas.openxmlformats.org/officeDocument/2006/relationships/slide" Target="slides/slide969.xml"/>
  <Relationship Id="rId972" Type="http://schemas.openxmlformats.org/officeDocument/2006/relationships/slide" Target="slides/slide970.xml"/>
  <Relationship Id="rId973" Type="http://schemas.openxmlformats.org/officeDocument/2006/relationships/slide" Target="slides/slide971.xml"/>
  <Relationship Id="rId974" Type="http://schemas.openxmlformats.org/officeDocument/2006/relationships/slide" Target="slides/slide972.xml"/>
  <Relationship Id="rId975" Type="http://schemas.openxmlformats.org/officeDocument/2006/relationships/slide" Target="slides/slide973.xml"/>
  <Relationship Id="rId976" Type="http://schemas.openxmlformats.org/officeDocument/2006/relationships/slide" Target="slides/slide974.xml"/>
  <Relationship Id="rId977" Type="http://schemas.openxmlformats.org/officeDocument/2006/relationships/slide" Target="slides/slide975.xml"/>
  <Relationship Id="rId978" Type="http://schemas.openxmlformats.org/officeDocument/2006/relationships/slide" Target="slides/slide976.xml"/>
  <Relationship Id="rId979" Type="http://schemas.openxmlformats.org/officeDocument/2006/relationships/slide" Target="slides/slide977.xml"/>
  <Relationship Id="rId980" Type="http://schemas.openxmlformats.org/officeDocument/2006/relationships/slide" Target="slides/slide978.xml"/>
  <Relationship Id="rId981" Type="http://schemas.openxmlformats.org/officeDocument/2006/relationships/slide" Target="slides/slide979.xml"/>
  <Relationship Id="rId982" Type="http://schemas.openxmlformats.org/officeDocument/2006/relationships/slide" Target="slides/slide980.xml"/>
  <Relationship Id="rId983" Type="http://schemas.openxmlformats.org/officeDocument/2006/relationships/slide" Target="slides/slide981.xml"/>
  <Relationship Id="rId984" Type="http://schemas.openxmlformats.org/officeDocument/2006/relationships/slide" Target="slides/slide982.xml"/>
  <Relationship Id="rId985" Type="http://schemas.openxmlformats.org/officeDocument/2006/relationships/slide" Target="slides/slide983.xml"/>
  <Relationship Id="rId986" Type="http://schemas.openxmlformats.org/officeDocument/2006/relationships/slide" Target="slides/slide984.xml"/>
  <Relationship Id="rId987" Type="http://schemas.openxmlformats.org/officeDocument/2006/relationships/slide" Target="slides/slide985.xml"/>
  <Relationship Id="rId988" Type="http://schemas.openxmlformats.org/officeDocument/2006/relationships/slide" Target="slides/slide986.xml"/>
  <Relationship Id="rId989" Type="http://schemas.openxmlformats.org/officeDocument/2006/relationships/slide" Target="slides/slide987.xml"/>
  <Relationship Id="rId990" Type="http://schemas.openxmlformats.org/officeDocument/2006/relationships/slide" Target="slides/slide988.xml"/>
  <Relationship Id="rId991" Type="http://schemas.openxmlformats.org/officeDocument/2006/relationships/slide" Target="slides/slide989.xml"/>
  <Relationship Id="rId992" Type="http://schemas.openxmlformats.org/officeDocument/2006/relationships/slide" Target="slides/slide990.xml"/>
  <Relationship Id="rId993" Type="http://schemas.openxmlformats.org/officeDocument/2006/relationships/slide" Target="slides/slide991.xml"/>
  <Relationship Id="rId994" Type="http://schemas.openxmlformats.org/officeDocument/2006/relationships/slide" Target="slides/slide992.xml"/>
  <Relationship Id="rId995" Type="http://schemas.openxmlformats.org/officeDocument/2006/relationships/slide" Target="slides/slide993.xml"/>
  <Relationship Id="rId996" Type="http://schemas.openxmlformats.org/officeDocument/2006/relationships/slide" Target="slides/slide994.xml"/>
  <Relationship Id="rId997" Type="http://schemas.openxmlformats.org/officeDocument/2006/relationships/slide" Target="slides/slide995.xml"/>
  <Relationship Id="rId998" Type="http://schemas.openxmlformats.org/officeDocument/2006/relationships/slide" Target="slides/slide996.xml"/>
  <Relationship Id="rId999" Type="http://schemas.openxmlformats.org/officeDocument/2006/relationships/slide" Target="slides/slide997.xml"/>
  <Relationship Id="rId1000" Type="http://schemas.openxmlformats.org/officeDocument/2006/relationships/slide" Target="slides/slide998.xml"/>
  <Relationship Id="rId1001" Type="http://schemas.openxmlformats.org/officeDocument/2006/relationships/slide" Target="slides/slide999.xml"/>
  <Relationship Id="rId1002" Type="http://schemas.openxmlformats.org/officeDocument/2006/relationships/slide" Target="slides/slide1000.xml"/>
  <Relationship Id="rId1003" Type="http://schemas.openxmlformats.org/officeDocument/2006/relationships/slide" Target="slides/slide1001.xml"/>
  <Relationship Id="rId1004" Type="http://schemas.openxmlformats.org/officeDocument/2006/relationships/slide" Target="slides/slide1002.xml"/>
  <Relationship Id="rId1005" Type="http://schemas.openxmlformats.org/officeDocument/2006/relationships/slide" Target="slides/slide1003.xml"/>
  <Relationship Id="rId1006" Type="http://schemas.openxmlformats.org/officeDocument/2006/relationships/slide" Target="slides/slide1004.xml"/>
  <Relationship Id="rId1007" Type="http://schemas.openxmlformats.org/officeDocument/2006/relationships/slide" Target="slides/slide1005.xml"/>
  <Relationship Id="rId1008" Type="http://schemas.openxmlformats.org/officeDocument/2006/relationships/slide" Target="slides/slide1006.xml"/>
  <Relationship Id="rId1009" Type="http://schemas.openxmlformats.org/officeDocument/2006/relationships/slide" Target="slides/slide1007.xml"/>
  <Relationship Id="rId1010" Type="http://schemas.openxmlformats.org/officeDocument/2006/relationships/slide" Target="slides/slide1008.xml"/>
  <Relationship Id="rId1011" Type="http://schemas.openxmlformats.org/officeDocument/2006/relationships/slide" Target="slides/slide1009.xml"/>
  <Relationship Id="rId1012" Type="http://schemas.openxmlformats.org/officeDocument/2006/relationships/slide" Target="slides/slide1010.xml"/>
  <Relationship Id="rId1013" Type="http://schemas.openxmlformats.org/officeDocument/2006/relationships/slide" Target="slides/slide1011.xml"/>
  <Relationship Id="rId1014" Type="http://schemas.openxmlformats.org/officeDocument/2006/relationships/slide" Target="slides/slide1012.xml"/>
  <Relationship Id="rId1015" Type="http://schemas.openxmlformats.org/officeDocument/2006/relationships/slide" Target="slides/slide1013.xml"/>
  <Relationship Id="rId1016" Type="http://schemas.openxmlformats.org/officeDocument/2006/relationships/slide" Target="slides/slide1014.xml"/>
  <Relationship Id="rId1017" Type="http://schemas.openxmlformats.org/officeDocument/2006/relationships/slide" Target="slides/slide1015.xml"/>
  <Relationship Id="rId1018" Type="http://schemas.openxmlformats.org/officeDocument/2006/relationships/slide" Target="slides/slide1016.xml"/>
  <Relationship Id="rId1019" Type="http://schemas.openxmlformats.org/officeDocument/2006/relationships/slide" Target="slides/slide1017.xml"/>
  <Relationship Id="rId1020" Type="http://schemas.openxmlformats.org/officeDocument/2006/relationships/slide" Target="slides/slide1018.xml"/>
  <Relationship Id="rId1021" Type="http://schemas.openxmlformats.org/officeDocument/2006/relationships/slide" Target="slides/slide1019.xml"/>
  <Relationship Id="rId1022" Type="http://schemas.openxmlformats.org/officeDocument/2006/relationships/slide" Target="slides/slide1020.xml"/>
  <Relationship Id="rId1023" Type="http://schemas.openxmlformats.org/officeDocument/2006/relationships/slide" Target="slides/slide1021.xml"/>
  <Relationship Id="rId1024" Type="http://schemas.openxmlformats.org/officeDocument/2006/relationships/slide" Target="slides/slide1022.xml"/>
  <Relationship Id="rId1025" Type="http://schemas.openxmlformats.org/officeDocument/2006/relationships/slide" Target="slides/slide1023.xml"/>
  <Relationship Id="rId1026" Type="http://schemas.openxmlformats.org/officeDocument/2006/relationships/slide" Target="slides/slide1024.xml"/>
  <Relationship Id="rId1027" Type="http://schemas.openxmlformats.org/officeDocument/2006/relationships/slide" Target="slides/slide1025.xml"/>
  <Relationship Id="rId1028" Type="http://schemas.openxmlformats.org/officeDocument/2006/relationships/slide" Target="slides/slide1026.xml"/>
  <Relationship Id="rId1029" Type="http://schemas.openxmlformats.org/officeDocument/2006/relationships/slide" Target="slides/slide1027.xml"/>
  <Relationship Id="rId1030" Type="http://schemas.openxmlformats.org/officeDocument/2006/relationships/slide" Target="slides/slide1028.xml"/>
  <Relationship Id="rId1031" Type="http://schemas.openxmlformats.org/officeDocument/2006/relationships/slide" Target="slides/slide1029.xml"/>
  <Relationship Id="rId1032" Type="http://schemas.openxmlformats.org/officeDocument/2006/relationships/presProps" Target="presProps.xml"/>
  <Relationship Id="rId1033" Type="http://schemas.openxmlformats.org/officeDocument/2006/relationships/viewProps" Target="viewProps.xml"/>
  <Relationship Id="rId1034" Type="http://schemas.openxmlformats.org/officeDocument/2006/relationships/tableStyles" Target="tableStyles.xml"/>
</Relationships>

</file>

<file path=ppt/slideLayouts/_rels/slideLayout1.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03126902"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

</file>

<file path=ppt/slides/_rels/slide10.xml.rels><?xml version="1.0" encoding="UTF-8" standalone="yes"?>
<Relationships xmlns="http://schemas.openxmlformats.org/package/2006/relationships"/>

</file>

<file path=ppt/slides/_rels/slide100.xml.rels><?xml version="1.0" encoding="UTF-8" standalone="yes"?>
<Relationships xmlns="http://schemas.openxmlformats.org/package/2006/relationships"/>

</file>

<file path=ppt/slides/_rels/slide1000.xml.rels><?xml version="1.0" encoding="UTF-8" standalone="yes"?>
<Relationships xmlns="http://schemas.openxmlformats.org/package/2006/relationships"/>

</file>

<file path=ppt/slides/_rels/slide1001.xml.rels><?xml version="1.0" encoding="UTF-8" standalone="yes"?>
<Relationships xmlns="http://schemas.openxmlformats.org/package/2006/relationships"/>

</file>

<file path=ppt/slides/_rels/slide1002.xml.rels><?xml version="1.0" encoding="UTF-8" standalone="yes"?>
<Relationships xmlns="http://schemas.openxmlformats.org/package/2006/relationships"/>

</file>

<file path=ppt/slides/_rels/slide1003.xml.rels><?xml version="1.0" encoding="UTF-8" standalone="yes"?>
<Relationships xmlns="http://schemas.openxmlformats.org/package/2006/relationships"/>

</file>

<file path=ppt/slides/_rels/slide1004.xml.rels><?xml version="1.0" encoding="UTF-8" standalone="yes"?>
<Relationships xmlns="http://schemas.openxmlformats.org/package/2006/relationships"/>

</file>

<file path=ppt/slides/_rels/slide1005.xml.rels><?xml version="1.0" encoding="UTF-8" standalone="yes"?>
<Relationships xmlns="http://schemas.openxmlformats.org/package/2006/relationships"/>

</file>

<file path=ppt/slides/_rels/slide1006.xml.rels><?xml version="1.0" encoding="UTF-8" standalone="yes"?>
<Relationships xmlns="http://schemas.openxmlformats.org/package/2006/relationships"/>

</file>

<file path=ppt/slides/_rels/slide1007.xml.rels><?xml version="1.0" encoding="UTF-8" standalone="yes"?>
<Relationships xmlns="http://schemas.openxmlformats.org/package/2006/relationships"/>

</file>

<file path=ppt/slides/_rels/slide1008.xml.rels><?xml version="1.0" encoding="UTF-8" standalone="yes"?>
<Relationships xmlns="http://schemas.openxmlformats.org/package/2006/relationships"/>

</file>

<file path=ppt/slides/_rels/slide1009.xml.rels><?xml version="1.0" encoding="UTF-8" standalone="yes"?>
<Relationships xmlns="http://schemas.openxmlformats.org/package/2006/relationships"/>

</file>

<file path=ppt/slides/_rels/slide101.xml.rels><?xml version="1.0" encoding="UTF-8" standalone="yes"?>
<Relationships xmlns="http://schemas.openxmlformats.org/package/2006/relationships"/>

</file>

<file path=ppt/slides/_rels/slide1010.xml.rels><?xml version="1.0" encoding="UTF-8" standalone="yes"?>
<Relationships xmlns="http://schemas.openxmlformats.org/package/2006/relationships"/>

</file>

<file path=ppt/slides/_rels/slide1011.xml.rels><?xml version="1.0" encoding="UTF-8" standalone="yes"?>
<Relationships xmlns="http://schemas.openxmlformats.org/package/2006/relationships"/>

</file>

<file path=ppt/slides/_rels/slide1012.xml.rels><?xml version="1.0" encoding="UTF-8" standalone="yes"?>
<Relationships xmlns="http://schemas.openxmlformats.org/package/2006/relationships"/>

</file>

<file path=ppt/slides/_rels/slide1013.xml.rels><?xml version="1.0" encoding="UTF-8" standalone="yes"?>
<Relationships xmlns="http://schemas.openxmlformats.org/package/2006/relationships"/>

</file>

<file path=ppt/slides/_rels/slide1014.xml.rels><?xml version="1.0" encoding="UTF-8" standalone="yes"?>
<Relationships xmlns="http://schemas.openxmlformats.org/package/2006/relationships"/>

</file>

<file path=ppt/slides/_rels/slide1015.xml.rels><?xml version="1.0" encoding="UTF-8" standalone="yes"?>
<Relationships xmlns="http://schemas.openxmlformats.org/package/2006/relationships"/>

</file>

<file path=ppt/slides/_rels/slide1016.xml.rels><?xml version="1.0" encoding="UTF-8" standalone="yes"?>
<Relationships xmlns="http://schemas.openxmlformats.org/package/2006/relationships"/>

</file>

<file path=ppt/slides/_rels/slide1017.xml.rels><?xml version="1.0" encoding="UTF-8" standalone="yes"?>
<Relationships xmlns="http://schemas.openxmlformats.org/package/2006/relationships"/>

</file>

<file path=ppt/slides/_rels/slide1018.xml.rels><?xml version="1.0" encoding="UTF-8" standalone="yes"?>
<Relationships xmlns="http://schemas.openxmlformats.org/package/2006/relationships"/>

</file>

<file path=ppt/slides/_rels/slide1019.xml.rels><?xml version="1.0" encoding="UTF-8" standalone="yes"?>
<Relationships xmlns="http://schemas.openxmlformats.org/package/2006/relationships"/>

</file>

<file path=ppt/slides/_rels/slide102.xml.rels><?xml version="1.0" encoding="UTF-8" standalone="yes"?>
<Relationships xmlns="http://schemas.openxmlformats.org/package/2006/relationships"/>

</file>

<file path=ppt/slides/_rels/slide1020.xml.rels><?xml version="1.0" encoding="UTF-8" standalone="yes"?>
<Relationships xmlns="http://schemas.openxmlformats.org/package/2006/relationships"/>

</file>

<file path=ppt/slides/_rels/slide1021.xml.rels><?xml version="1.0" encoding="UTF-8" standalone="yes"?>
<Relationships xmlns="http://schemas.openxmlformats.org/package/2006/relationships"/>

</file>

<file path=ppt/slides/_rels/slide1022.xml.rels><?xml version="1.0" encoding="UTF-8" standalone="yes"?>
<Relationships xmlns="http://schemas.openxmlformats.org/package/2006/relationships"/>

</file>

<file path=ppt/slides/_rels/slide1023.xml.rels><?xml version="1.0" encoding="UTF-8" standalone="yes"?>
<Relationships xmlns="http://schemas.openxmlformats.org/package/2006/relationships"/>

</file>

<file path=ppt/slides/_rels/slide1024.xml.rels><?xml version="1.0" encoding="UTF-8" standalone="yes"?>
<Relationships xmlns="http://schemas.openxmlformats.org/package/2006/relationships"/>

</file>

<file path=ppt/slides/_rels/slide1025.xml.rels><?xml version="1.0" encoding="UTF-8" standalone="yes"?>
<Relationships xmlns="http://schemas.openxmlformats.org/package/2006/relationships"/>

</file>

<file path=ppt/slides/_rels/slide1026.xml.rels><?xml version="1.0" encoding="UTF-8" standalone="yes"?>
<Relationships xmlns="http://schemas.openxmlformats.org/package/2006/relationships"/>

</file>

<file path=ppt/slides/_rels/slide1027.xml.rels><?xml version="1.0" encoding="UTF-8" standalone="yes"?>
<Relationships xmlns="http://schemas.openxmlformats.org/package/2006/relationships">
  <Relationship Id="rId1" Type="http://schemas.openxmlformats.org/officeDocument/2006/relationships/image" Target="../media/9624_ca_object_representations_media_1042_large3.jpg"/>
</Relationships>

</file>

<file path=ppt/slides/_rels/slide1028.xml.rels><?xml version="1.0" encoding="UTF-8" standalone="yes"?>
<Relationships xmlns="http://schemas.openxmlformats.org/package/2006/relationships">
  <Relationship Id="rId1" Type="http://schemas.openxmlformats.org/officeDocument/2006/relationships/image" Target="../media/50069_ca_object_representations_media_1454_large4.jpg"/>
</Relationships>

</file>

<file path=ppt/slides/_rels/slide1029.xml.rels><?xml version="1.0" encoding="UTF-8" standalone="yes"?>
<Relationships xmlns="http://schemas.openxmlformats.org/package/2006/relationships">
  <Relationship Id="rId1" Type="http://schemas.openxmlformats.org/officeDocument/2006/relationships/image" Target="../media/4855_ca_object_representations_media_1049_large5.jpg"/>
</Relationships>

</file>

<file path=ppt/slides/_rels/slide103.xml.rels><?xml version="1.0" encoding="UTF-8" standalone="yes"?>
<Relationships xmlns="http://schemas.openxmlformats.org/package/2006/relationships"/>

</file>

<file path=ppt/slides/_rels/slide104.xml.rels><?xml version="1.0" encoding="UTF-8" standalone="yes"?>
<Relationships xmlns="http://schemas.openxmlformats.org/package/2006/relationships"/>

</file>

<file path=ppt/slides/_rels/slide105.xml.rels><?xml version="1.0" encoding="UTF-8" standalone="yes"?>
<Relationships xmlns="http://schemas.openxmlformats.org/package/2006/relationships"/>

</file>

<file path=ppt/slides/_rels/slide106.xml.rels><?xml version="1.0" encoding="UTF-8" standalone="yes"?>
<Relationships xmlns="http://schemas.openxmlformats.org/package/2006/relationships"/>

</file>

<file path=ppt/slides/_rels/slide107.xml.rels><?xml version="1.0" encoding="UTF-8" standalone="yes"?>
<Relationships xmlns="http://schemas.openxmlformats.org/package/2006/relationships"/>

</file>

<file path=ppt/slides/_rels/slide108.xml.rels><?xml version="1.0" encoding="UTF-8" standalone="yes"?>
<Relationships xmlns="http://schemas.openxmlformats.org/package/2006/relationships"/>

</file>

<file path=ppt/slides/_rels/slide109.xml.rels><?xml version="1.0" encoding="UTF-8" standalone="yes"?>
<Relationships xmlns="http://schemas.openxmlformats.org/package/2006/relationships"/>

</file>

<file path=ppt/slides/_rels/slide11.xml.rels><?xml version="1.0" encoding="UTF-8" standalone="yes"?>
<Relationships xmlns="http://schemas.openxmlformats.org/package/2006/relationships"/>

</file>

<file path=ppt/slides/_rels/slide110.xml.rels><?xml version="1.0" encoding="UTF-8" standalone="yes"?>
<Relationships xmlns="http://schemas.openxmlformats.org/package/2006/relationships"/>

</file>

<file path=ppt/slides/_rels/slide111.xml.rels><?xml version="1.0" encoding="UTF-8" standalone="yes"?>
<Relationships xmlns="http://schemas.openxmlformats.org/package/2006/relationships"/>

</file>

<file path=ppt/slides/_rels/slide112.xml.rels><?xml version="1.0" encoding="UTF-8" standalone="yes"?>
<Relationships xmlns="http://schemas.openxmlformats.org/package/2006/relationships"/>

</file>

<file path=ppt/slides/_rels/slide113.xml.rels><?xml version="1.0" encoding="UTF-8" standalone="yes"?>
<Relationships xmlns="http://schemas.openxmlformats.org/package/2006/relationships"/>

</file>

<file path=ppt/slides/_rels/slide114.xml.rels><?xml version="1.0" encoding="UTF-8" standalone="yes"?>
<Relationships xmlns="http://schemas.openxmlformats.org/package/2006/relationships"/>

</file>

<file path=ppt/slides/_rels/slide115.xml.rels><?xml version="1.0" encoding="UTF-8" standalone="yes"?>
<Relationships xmlns="http://schemas.openxmlformats.org/package/2006/relationships"/>

</file>

<file path=ppt/slides/_rels/slide116.xml.rels><?xml version="1.0" encoding="UTF-8" standalone="yes"?>
<Relationships xmlns="http://schemas.openxmlformats.org/package/2006/relationships"/>

</file>

<file path=ppt/slides/_rels/slide117.xml.rels><?xml version="1.0" encoding="UTF-8" standalone="yes"?>
<Relationships xmlns="http://schemas.openxmlformats.org/package/2006/relationships"/>

</file>

<file path=ppt/slides/_rels/slide118.xml.rels><?xml version="1.0" encoding="UTF-8" standalone="yes"?>
<Relationships xmlns="http://schemas.openxmlformats.org/package/2006/relationships"/>

</file>

<file path=ppt/slides/_rels/slide119.xml.rels><?xml version="1.0" encoding="UTF-8" standalone="yes"?>
<Relationships xmlns="http://schemas.openxmlformats.org/package/2006/relationships"/>

</file>

<file path=ppt/slides/_rels/slide12.xml.rels><?xml version="1.0" encoding="UTF-8" standalone="yes"?>
<Relationships xmlns="http://schemas.openxmlformats.org/package/2006/relationships"/>

</file>

<file path=ppt/slides/_rels/slide120.xml.rels><?xml version="1.0" encoding="UTF-8" standalone="yes"?>
<Relationships xmlns="http://schemas.openxmlformats.org/package/2006/relationships"/>

</file>

<file path=ppt/slides/_rels/slide121.xml.rels><?xml version="1.0" encoding="UTF-8" standalone="yes"?>
<Relationships xmlns="http://schemas.openxmlformats.org/package/2006/relationships"/>

</file>

<file path=ppt/slides/_rels/slide122.xml.rels><?xml version="1.0" encoding="UTF-8" standalone="yes"?>
<Relationships xmlns="http://schemas.openxmlformats.org/package/2006/relationships"/>

</file>

<file path=ppt/slides/_rels/slide123.xml.rels><?xml version="1.0" encoding="UTF-8" standalone="yes"?>
<Relationships xmlns="http://schemas.openxmlformats.org/package/2006/relationships"/>

</file>

<file path=ppt/slides/_rels/slide124.xml.rels><?xml version="1.0" encoding="UTF-8" standalone="yes"?>
<Relationships xmlns="http://schemas.openxmlformats.org/package/2006/relationships"/>

</file>

<file path=ppt/slides/_rels/slide125.xml.rels><?xml version="1.0" encoding="UTF-8" standalone="yes"?>
<Relationships xmlns="http://schemas.openxmlformats.org/package/2006/relationships"/>

</file>

<file path=ppt/slides/_rels/slide126.xml.rels><?xml version="1.0" encoding="UTF-8" standalone="yes"?>
<Relationships xmlns="http://schemas.openxmlformats.org/package/2006/relationships"/>

</file>

<file path=ppt/slides/_rels/slide127.xml.rels><?xml version="1.0" encoding="UTF-8" standalone="yes"?>
<Relationships xmlns="http://schemas.openxmlformats.org/package/2006/relationships"/>

</file>

<file path=ppt/slides/_rels/slide128.xml.rels><?xml version="1.0" encoding="UTF-8" standalone="yes"?>
<Relationships xmlns="http://schemas.openxmlformats.org/package/2006/relationships"/>

</file>

<file path=ppt/slides/_rels/slide129.xml.rels><?xml version="1.0" encoding="UTF-8" standalone="yes"?>
<Relationships xmlns="http://schemas.openxmlformats.org/package/2006/relationships"/>

</file>

<file path=ppt/slides/_rels/slide13.xml.rels><?xml version="1.0" encoding="UTF-8" standalone="yes"?>
<Relationships xmlns="http://schemas.openxmlformats.org/package/2006/relationships"/>

</file>

<file path=ppt/slides/_rels/slide130.xml.rels><?xml version="1.0" encoding="UTF-8" standalone="yes"?>
<Relationships xmlns="http://schemas.openxmlformats.org/package/2006/relationships"/>

</file>

<file path=ppt/slides/_rels/slide131.xml.rels><?xml version="1.0" encoding="UTF-8" standalone="yes"?>
<Relationships xmlns="http://schemas.openxmlformats.org/package/2006/relationships"/>

</file>

<file path=ppt/slides/_rels/slide132.xml.rels><?xml version="1.0" encoding="UTF-8" standalone="yes"?>
<Relationships xmlns="http://schemas.openxmlformats.org/package/2006/relationships"/>

</file>

<file path=ppt/slides/_rels/slide133.xml.rels><?xml version="1.0" encoding="UTF-8" standalone="yes"?>
<Relationships xmlns="http://schemas.openxmlformats.org/package/2006/relationships"/>

</file>

<file path=ppt/slides/_rels/slide134.xml.rels><?xml version="1.0" encoding="UTF-8" standalone="yes"?>
<Relationships xmlns="http://schemas.openxmlformats.org/package/2006/relationships"/>

</file>

<file path=ppt/slides/_rels/slide135.xml.rels><?xml version="1.0" encoding="UTF-8" standalone="yes"?>
<Relationships xmlns="http://schemas.openxmlformats.org/package/2006/relationships"/>

</file>

<file path=ppt/slides/_rels/slide136.xml.rels><?xml version="1.0" encoding="UTF-8" standalone="yes"?>
<Relationships xmlns="http://schemas.openxmlformats.org/package/2006/relationships"/>

</file>

<file path=ppt/slides/_rels/slide137.xml.rels><?xml version="1.0" encoding="UTF-8" standalone="yes"?>
<Relationships xmlns="http://schemas.openxmlformats.org/package/2006/relationships"/>

</file>

<file path=ppt/slides/_rels/slide138.xml.rels><?xml version="1.0" encoding="UTF-8" standalone="yes"?>
<Relationships xmlns="http://schemas.openxmlformats.org/package/2006/relationships"/>

</file>

<file path=ppt/slides/_rels/slide139.xml.rels><?xml version="1.0" encoding="UTF-8" standalone="yes"?>
<Relationships xmlns="http://schemas.openxmlformats.org/package/2006/relationships"/>

</file>

<file path=ppt/slides/_rels/slide14.xml.rels><?xml version="1.0" encoding="UTF-8" standalone="yes"?>
<Relationships xmlns="http://schemas.openxmlformats.org/package/2006/relationships"/>

</file>

<file path=ppt/slides/_rels/slide140.xml.rels><?xml version="1.0" encoding="UTF-8" standalone="yes"?>
<Relationships xmlns="http://schemas.openxmlformats.org/package/2006/relationships"/>

</file>

<file path=ppt/slides/_rels/slide141.xml.rels><?xml version="1.0" encoding="UTF-8" standalone="yes"?>
<Relationships xmlns="http://schemas.openxmlformats.org/package/2006/relationships"/>

</file>

<file path=ppt/slides/_rels/slide142.xml.rels><?xml version="1.0" encoding="UTF-8" standalone="yes"?>
<Relationships xmlns="http://schemas.openxmlformats.org/package/2006/relationships"/>

</file>

<file path=ppt/slides/_rels/slide143.xml.rels><?xml version="1.0" encoding="UTF-8" standalone="yes"?>
<Relationships xmlns="http://schemas.openxmlformats.org/package/2006/relationships"/>

</file>

<file path=ppt/slides/_rels/slide144.xml.rels><?xml version="1.0" encoding="UTF-8" standalone="yes"?>
<Relationships xmlns="http://schemas.openxmlformats.org/package/2006/relationships"/>

</file>

<file path=ppt/slides/_rels/slide145.xml.rels><?xml version="1.0" encoding="UTF-8" standalone="yes"?>
<Relationships xmlns="http://schemas.openxmlformats.org/package/2006/relationships"/>

</file>

<file path=ppt/slides/_rels/slide146.xml.rels><?xml version="1.0" encoding="UTF-8" standalone="yes"?>
<Relationships xmlns="http://schemas.openxmlformats.org/package/2006/relationships"/>

</file>

<file path=ppt/slides/_rels/slide147.xml.rels><?xml version="1.0" encoding="UTF-8" standalone="yes"?>
<Relationships xmlns="http://schemas.openxmlformats.org/package/2006/relationships"/>

</file>

<file path=ppt/slides/_rels/slide148.xml.rels><?xml version="1.0" encoding="UTF-8" standalone="yes"?>
<Relationships xmlns="http://schemas.openxmlformats.org/package/2006/relationships"/>

</file>

<file path=ppt/slides/_rels/slide149.xml.rels><?xml version="1.0" encoding="UTF-8" standalone="yes"?>
<Relationships xmlns="http://schemas.openxmlformats.org/package/2006/relationships"/>

</file>

<file path=ppt/slides/_rels/slide15.xml.rels><?xml version="1.0" encoding="UTF-8" standalone="yes"?>
<Relationships xmlns="http://schemas.openxmlformats.org/package/2006/relationships"/>

</file>

<file path=ppt/slides/_rels/slide150.xml.rels><?xml version="1.0" encoding="UTF-8" standalone="yes"?>
<Relationships xmlns="http://schemas.openxmlformats.org/package/2006/relationships"/>

</file>

<file path=ppt/slides/_rels/slide151.xml.rels><?xml version="1.0" encoding="UTF-8" standalone="yes"?>
<Relationships xmlns="http://schemas.openxmlformats.org/package/2006/relationships"/>

</file>

<file path=ppt/slides/_rels/slide152.xml.rels><?xml version="1.0" encoding="UTF-8" standalone="yes"?>
<Relationships xmlns="http://schemas.openxmlformats.org/package/2006/relationships"/>

</file>

<file path=ppt/slides/_rels/slide153.xml.rels><?xml version="1.0" encoding="UTF-8" standalone="yes"?>
<Relationships xmlns="http://schemas.openxmlformats.org/package/2006/relationships"/>

</file>

<file path=ppt/slides/_rels/slide154.xml.rels><?xml version="1.0" encoding="UTF-8" standalone="yes"?>
<Relationships xmlns="http://schemas.openxmlformats.org/package/2006/relationships"/>

</file>

<file path=ppt/slides/_rels/slide155.xml.rels><?xml version="1.0" encoding="UTF-8" standalone="yes"?>
<Relationships xmlns="http://schemas.openxmlformats.org/package/2006/relationships"/>

</file>

<file path=ppt/slides/_rels/slide156.xml.rels><?xml version="1.0" encoding="UTF-8" standalone="yes"?>
<Relationships xmlns="http://schemas.openxmlformats.org/package/2006/relationships"/>

</file>

<file path=ppt/slides/_rels/slide157.xml.rels><?xml version="1.0" encoding="UTF-8" standalone="yes"?>
<Relationships xmlns="http://schemas.openxmlformats.org/package/2006/relationships"/>

</file>

<file path=ppt/slides/_rels/slide158.xml.rels><?xml version="1.0" encoding="UTF-8" standalone="yes"?>
<Relationships xmlns="http://schemas.openxmlformats.org/package/2006/relationships"/>

</file>

<file path=ppt/slides/_rels/slide159.xml.rels><?xml version="1.0" encoding="UTF-8" standalone="yes"?>
<Relationships xmlns="http://schemas.openxmlformats.org/package/2006/relationships"/>

</file>

<file path=ppt/slides/_rels/slide16.xml.rels><?xml version="1.0" encoding="UTF-8" standalone="yes"?>
<Relationships xmlns="http://schemas.openxmlformats.org/package/2006/relationships"/>

</file>

<file path=ppt/slides/_rels/slide160.xml.rels><?xml version="1.0" encoding="UTF-8" standalone="yes"?>
<Relationships xmlns="http://schemas.openxmlformats.org/package/2006/relationships"/>

</file>

<file path=ppt/slides/_rels/slide161.xml.rels><?xml version="1.0" encoding="UTF-8" standalone="yes"?>
<Relationships xmlns="http://schemas.openxmlformats.org/package/2006/relationships"/>

</file>

<file path=ppt/slides/_rels/slide162.xml.rels><?xml version="1.0" encoding="UTF-8" standalone="yes"?>
<Relationships xmlns="http://schemas.openxmlformats.org/package/2006/relationships"/>

</file>

<file path=ppt/slides/_rels/slide163.xml.rels><?xml version="1.0" encoding="UTF-8" standalone="yes"?>
<Relationships xmlns="http://schemas.openxmlformats.org/package/2006/relationships"/>

</file>

<file path=ppt/slides/_rels/slide164.xml.rels><?xml version="1.0" encoding="UTF-8" standalone="yes"?>
<Relationships xmlns="http://schemas.openxmlformats.org/package/2006/relationships"/>

</file>

<file path=ppt/slides/_rels/slide165.xml.rels><?xml version="1.0" encoding="UTF-8" standalone="yes"?>
<Relationships xmlns="http://schemas.openxmlformats.org/package/2006/relationships"/>

</file>

<file path=ppt/slides/_rels/slide166.xml.rels><?xml version="1.0" encoding="UTF-8" standalone="yes"?>
<Relationships xmlns="http://schemas.openxmlformats.org/package/2006/relationships"/>

</file>

<file path=ppt/slides/_rels/slide167.xml.rels><?xml version="1.0" encoding="UTF-8" standalone="yes"?>
<Relationships xmlns="http://schemas.openxmlformats.org/package/2006/relationships"/>

</file>

<file path=ppt/slides/_rels/slide168.xml.rels><?xml version="1.0" encoding="UTF-8" standalone="yes"?>
<Relationships xmlns="http://schemas.openxmlformats.org/package/2006/relationships"/>

</file>

<file path=ppt/slides/_rels/slide169.xml.rels><?xml version="1.0" encoding="UTF-8" standalone="yes"?>
<Relationships xmlns="http://schemas.openxmlformats.org/package/2006/relationships"/>

</file>

<file path=ppt/slides/_rels/slide17.xml.rels><?xml version="1.0" encoding="UTF-8" standalone="yes"?>
<Relationships xmlns="http://schemas.openxmlformats.org/package/2006/relationships"/>

</file>

<file path=ppt/slides/_rels/slide170.xml.rels><?xml version="1.0" encoding="UTF-8" standalone="yes"?>
<Relationships xmlns="http://schemas.openxmlformats.org/package/2006/relationships"/>

</file>

<file path=ppt/slides/_rels/slide171.xml.rels><?xml version="1.0" encoding="UTF-8" standalone="yes"?>
<Relationships xmlns="http://schemas.openxmlformats.org/package/2006/relationships"/>

</file>

<file path=ppt/slides/_rels/slide172.xml.rels><?xml version="1.0" encoding="UTF-8" standalone="yes"?>
<Relationships xmlns="http://schemas.openxmlformats.org/package/2006/relationships"/>

</file>

<file path=ppt/slides/_rels/slide173.xml.rels><?xml version="1.0" encoding="UTF-8" standalone="yes"?>
<Relationships xmlns="http://schemas.openxmlformats.org/package/2006/relationships"/>

</file>

<file path=ppt/slides/_rels/slide174.xml.rels><?xml version="1.0" encoding="UTF-8" standalone="yes"?>
<Relationships xmlns="http://schemas.openxmlformats.org/package/2006/relationships"/>

</file>

<file path=ppt/slides/_rels/slide175.xml.rels><?xml version="1.0" encoding="UTF-8" standalone="yes"?>
<Relationships xmlns="http://schemas.openxmlformats.org/package/2006/relationships"/>

</file>

<file path=ppt/slides/_rels/slide176.xml.rels><?xml version="1.0" encoding="UTF-8" standalone="yes"?>
<Relationships xmlns="http://schemas.openxmlformats.org/package/2006/relationships"/>

</file>

<file path=ppt/slides/_rels/slide177.xml.rels><?xml version="1.0" encoding="UTF-8" standalone="yes"?>
<Relationships xmlns="http://schemas.openxmlformats.org/package/2006/relationships"/>

</file>

<file path=ppt/slides/_rels/slide178.xml.rels><?xml version="1.0" encoding="UTF-8" standalone="yes"?>
<Relationships xmlns="http://schemas.openxmlformats.org/package/2006/relationships"/>

</file>

<file path=ppt/slides/_rels/slide179.xml.rels><?xml version="1.0" encoding="UTF-8" standalone="yes"?>
<Relationships xmlns="http://schemas.openxmlformats.org/package/2006/relationships"/>

</file>

<file path=ppt/slides/_rels/slide18.xml.rels><?xml version="1.0" encoding="UTF-8" standalone="yes"?>
<Relationships xmlns="http://schemas.openxmlformats.org/package/2006/relationships"/>

</file>

<file path=ppt/slides/_rels/slide180.xml.rels><?xml version="1.0" encoding="UTF-8" standalone="yes"?>
<Relationships xmlns="http://schemas.openxmlformats.org/package/2006/relationships"/>

</file>

<file path=ppt/slides/_rels/slide181.xml.rels><?xml version="1.0" encoding="UTF-8" standalone="yes"?>
<Relationships xmlns="http://schemas.openxmlformats.org/package/2006/relationships"/>

</file>

<file path=ppt/slides/_rels/slide182.xml.rels><?xml version="1.0" encoding="UTF-8" standalone="yes"?>
<Relationships xmlns="http://schemas.openxmlformats.org/package/2006/relationships"/>

</file>

<file path=ppt/slides/_rels/slide183.xml.rels><?xml version="1.0" encoding="UTF-8" standalone="yes"?>
<Relationships xmlns="http://schemas.openxmlformats.org/package/2006/relationships"/>

</file>

<file path=ppt/slides/_rels/slide184.xml.rels><?xml version="1.0" encoding="UTF-8" standalone="yes"?>
<Relationships xmlns="http://schemas.openxmlformats.org/package/2006/relationships"/>

</file>

<file path=ppt/slides/_rels/slide185.xml.rels><?xml version="1.0" encoding="UTF-8" standalone="yes"?>
<Relationships xmlns="http://schemas.openxmlformats.org/package/2006/relationships"/>

</file>

<file path=ppt/slides/_rels/slide186.xml.rels><?xml version="1.0" encoding="UTF-8" standalone="yes"?>
<Relationships xmlns="http://schemas.openxmlformats.org/package/2006/relationships"/>

</file>

<file path=ppt/slides/_rels/slide187.xml.rels><?xml version="1.0" encoding="UTF-8" standalone="yes"?>
<Relationships xmlns="http://schemas.openxmlformats.org/package/2006/relationships"/>

</file>

<file path=ppt/slides/_rels/slide188.xml.rels><?xml version="1.0" encoding="UTF-8" standalone="yes"?>
<Relationships xmlns="http://schemas.openxmlformats.org/package/2006/relationships"/>

</file>

<file path=ppt/slides/_rels/slide189.xml.rels><?xml version="1.0" encoding="UTF-8" standalone="yes"?>
<Relationships xmlns="http://schemas.openxmlformats.org/package/2006/relationships"/>

</file>

<file path=ppt/slides/_rels/slide19.xml.rels><?xml version="1.0" encoding="UTF-8" standalone="yes"?>
<Relationships xmlns="http://schemas.openxmlformats.org/package/2006/relationships"/>

</file>

<file path=ppt/slides/_rels/slide190.xml.rels><?xml version="1.0" encoding="UTF-8" standalone="yes"?>
<Relationships xmlns="http://schemas.openxmlformats.org/package/2006/relationships"/>

</file>

<file path=ppt/slides/_rels/slide191.xml.rels><?xml version="1.0" encoding="UTF-8" standalone="yes"?>
<Relationships xmlns="http://schemas.openxmlformats.org/package/2006/relationships"/>

</file>

<file path=ppt/slides/_rels/slide192.xml.rels><?xml version="1.0" encoding="UTF-8" standalone="yes"?>
<Relationships xmlns="http://schemas.openxmlformats.org/package/2006/relationships"/>

</file>

<file path=ppt/slides/_rels/slide193.xml.rels><?xml version="1.0" encoding="UTF-8" standalone="yes"?>
<Relationships xmlns="http://schemas.openxmlformats.org/package/2006/relationships"/>

</file>

<file path=ppt/slides/_rels/slide194.xml.rels><?xml version="1.0" encoding="UTF-8" standalone="yes"?>
<Relationships xmlns="http://schemas.openxmlformats.org/package/2006/relationships"/>

</file>

<file path=ppt/slides/_rels/slide195.xml.rels><?xml version="1.0" encoding="UTF-8" standalone="yes"?>
<Relationships xmlns="http://schemas.openxmlformats.org/package/2006/relationships"/>

</file>

<file path=ppt/slides/_rels/slide196.xml.rels><?xml version="1.0" encoding="UTF-8" standalone="yes"?>
<Relationships xmlns="http://schemas.openxmlformats.org/package/2006/relationships"/>

</file>

<file path=ppt/slides/_rels/slide197.xml.rels><?xml version="1.0" encoding="UTF-8" standalone="yes"?>
<Relationships xmlns="http://schemas.openxmlformats.org/package/2006/relationships"/>

</file>

<file path=ppt/slides/_rels/slide198.xml.rels><?xml version="1.0" encoding="UTF-8" standalone="yes"?>
<Relationships xmlns="http://schemas.openxmlformats.org/package/2006/relationships"/>

</file>

<file path=ppt/slides/_rels/slide199.xml.rels><?xml version="1.0" encoding="UTF-8" standalone="yes"?>
<Relationships xmlns="http://schemas.openxmlformats.org/package/2006/relationships"/>

</file>

<file path=ppt/slides/_rels/slide2.xml.rels><?xml version="1.0" encoding="UTF-8" standalone="yes"?>
<Relationships xmlns="http://schemas.openxmlformats.org/package/2006/relationships"/>

</file>

<file path=ppt/slides/_rels/slide20.xml.rels><?xml version="1.0" encoding="UTF-8" standalone="yes"?>
<Relationships xmlns="http://schemas.openxmlformats.org/package/2006/relationships"/>

</file>

<file path=ppt/slides/_rels/slide200.xml.rels><?xml version="1.0" encoding="UTF-8" standalone="yes"?>
<Relationships xmlns="http://schemas.openxmlformats.org/package/2006/relationships"/>

</file>

<file path=ppt/slides/_rels/slide201.xml.rels><?xml version="1.0" encoding="UTF-8" standalone="yes"?>
<Relationships xmlns="http://schemas.openxmlformats.org/package/2006/relationships"/>

</file>

<file path=ppt/slides/_rels/slide202.xml.rels><?xml version="1.0" encoding="UTF-8" standalone="yes"?>
<Relationships xmlns="http://schemas.openxmlformats.org/package/2006/relationships"/>

</file>

<file path=ppt/slides/_rels/slide203.xml.rels><?xml version="1.0" encoding="UTF-8" standalone="yes"?>
<Relationships xmlns="http://schemas.openxmlformats.org/package/2006/relationships"/>

</file>

<file path=ppt/slides/_rels/slide204.xml.rels><?xml version="1.0" encoding="UTF-8" standalone="yes"?>
<Relationships xmlns="http://schemas.openxmlformats.org/package/2006/relationships"/>

</file>

<file path=ppt/slides/_rels/slide205.xml.rels><?xml version="1.0" encoding="UTF-8" standalone="yes"?>
<Relationships xmlns="http://schemas.openxmlformats.org/package/2006/relationships"/>

</file>

<file path=ppt/slides/_rels/slide206.xml.rels><?xml version="1.0" encoding="UTF-8" standalone="yes"?>
<Relationships xmlns="http://schemas.openxmlformats.org/package/2006/relationships"/>

</file>

<file path=ppt/slides/_rels/slide207.xml.rels><?xml version="1.0" encoding="UTF-8" standalone="yes"?>
<Relationships xmlns="http://schemas.openxmlformats.org/package/2006/relationships"/>

</file>

<file path=ppt/slides/_rels/slide208.xml.rels><?xml version="1.0" encoding="UTF-8" standalone="yes"?>
<Relationships xmlns="http://schemas.openxmlformats.org/package/2006/relationships"/>

</file>

<file path=ppt/slides/_rels/slide209.xml.rels><?xml version="1.0" encoding="UTF-8" standalone="yes"?>
<Relationships xmlns="http://schemas.openxmlformats.org/package/2006/relationships"/>

</file>

<file path=ppt/slides/_rels/slide21.xml.rels><?xml version="1.0" encoding="UTF-8" standalone="yes"?>
<Relationships xmlns="http://schemas.openxmlformats.org/package/2006/relationships"/>

</file>

<file path=ppt/slides/_rels/slide210.xml.rels><?xml version="1.0" encoding="UTF-8" standalone="yes"?>
<Relationships xmlns="http://schemas.openxmlformats.org/package/2006/relationships"/>

</file>

<file path=ppt/slides/_rels/slide211.xml.rels><?xml version="1.0" encoding="UTF-8" standalone="yes"?>
<Relationships xmlns="http://schemas.openxmlformats.org/package/2006/relationships"/>

</file>

<file path=ppt/slides/_rels/slide212.xml.rels><?xml version="1.0" encoding="UTF-8" standalone="yes"?>
<Relationships xmlns="http://schemas.openxmlformats.org/package/2006/relationships"/>

</file>

<file path=ppt/slides/_rels/slide213.xml.rels><?xml version="1.0" encoding="UTF-8" standalone="yes"?>
<Relationships xmlns="http://schemas.openxmlformats.org/package/2006/relationships"/>

</file>

<file path=ppt/slides/_rels/slide214.xml.rels><?xml version="1.0" encoding="UTF-8" standalone="yes"?>
<Relationships xmlns="http://schemas.openxmlformats.org/package/2006/relationships"/>

</file>

<file path=ppt/slides/_rels/slide215.xml.rels><?xml version="1.0" encoding="UTF-8" standalone="yes"?>
<Relationships xmlns="http://schemas.openxmlformats.org/package/2006/relationships"/>

</file>

<file path=ppt/slides/_rels/slide216.xml.rels><?xml version="1.0" encoding="UTF-8" standalone="yes"?>
<Relationships xmlns="http://schemas.openxmlformats.org/package/2006/relationships"/>

</file>

<file path=ppt/slides/_rels/slide217.xml.rels><?xml version="1.0" encoding="UTF-8" standalone="yes"?>
<Relationships xmlns="http://schemas.openxmlformats.org/package/2006/relationships"/>

</file>

<file path=ppt/slides/_rels/slide218.xml.rels><?xml version="1.0" encoding="UTF-8" standalone="yes"?>
<Relationships xmlns="http://schemas.openxmlformats.org/package/2006/relationships"/>

</file>

<file path=ppt/slides/_rels/slide219.xml.rels><?xml version="1.0" encoding="UTF-8" standalone="yes"?>
<Relationships xmlns="http://schemas.openxmlformats.org/package/2006/relationships"/>

</file>

<file path=ppt/slides/_rels/slide22.xml.rels><?xml version="1.0" encoding="UTF-8" standalone="yes"?>
<Relationships xmlns="http://schemas.openxmlformats.org/package/2006/relationships"/>

</file>

<file path=ppt/slides/_rels/slide220.xml.rels><?xml version="1.0" encoding="UTF-8" standalone="yes"?>
<Relationships xmlns="http://schemas.openxmlformats.org/package/2006/relationships"/>

</file>

<file path=ppt/slides/_rels/slide221.xml.rels><?xml version="1.0" encoding="UTF-8" standalone="yes"?>
<Relationships xmlns="http://schemas.openxmlformats.org/package/2006/relationships"/>

</file>

<file path=ppt/slides/_rels/slide222.xml.rels><?xml version="1.0" encoding="UTF-8" standalone="yes"?>
<Relationships xmlns="http://schemas.openxmlformats.org/package/2006/relationships"/>

</file>

<file path=ppt/slides/_rels/slide223.xml.rels><?xml version="1.0" encoding="UTF-8" standalone="yes"?>
<Relationships xmlns="http://schemas.openxmlformats.org/package/2006/relationships"/>

</file>

<file path=ppt/slides/_rels/slide224.xml.rels><?xml version="1.0" encoding="UTF-8" standalone="yes"?>
<Relationships xmlns="http://schemas.openxmlformats.org/package/2006/relationships"/>

</file>

<file path=ppt/slides/_rels/slide225.xml.rels><?xml version="1.0" encoding="UTF-8" standalone="yes"?>
<Relationships xmlns="http://schemas.openxmlformats.org/package/2006/relationships"/>

</file>

<file path=ppt/slides/_rels/slide226.xml.rels><?xml version="1.0" encoding="UTF-8" standalone="yes"?>
<Relationships xmlns="http://schemas.openxmlformats.org/package/2006/relationships"/>

</file>

<file path=ppt/slides/_rels/slide227.xml.rels><?xml version="1.0" encoding="UTF-8" standalone="yes"?>
<Relationships xmlns="http://schemas.openxmlformats.org/package/2006/relationships"/>

</file>

<file path=ppt/slides/_rels/slide228.xml.rels><?xml version="1.0" encoding="UTF-8" standalone="yes"?>
<Relationships xmlns="http://schemas.openxmlformats.org/package/2006/relationships"/>

</file>

<file path=ppt/slides/_rels/slide229.xml.rels><?xml version="1.0" encoding="UTF-8" standalone="yes"?>
<Relationships xmlns="http://schemas.openxmlformats.org/package/2006/relationships"/>

</file>

<file path=ppt/slides/_rels/slide23.xml.rels><?xml version="1.0" encoding="UTF-8" standalone="yes"?>
<Relationships xmlns="http://schemas.openxmlformats.org/package/2006/relationships"/>

</file>

<file path=ppt/slides/_rels/slide230.xml.rels><?xml version="1.0" encoding="UTF-8" standalone="yes"?>
<Relationships xmlns="http://schemas.openxmlformats.org/package/2006/relationships"/>

</file>

<file path=ppt/slides/_rels/slide231.xml.rels><?xml version="1.0" encoding="UTF-8" standalone="yes"?>
<Relationships xmlns="http://schemas.openxmlformats.org/package/2006/relationships"/>

</file>

<file path=ppt/slides/_rels/slide232.xml.rels><?xml version="1.0" encoding="UTF-8" standalone="yes"?>
<Relationships xmlns="http://schemas.openxmlformats.org/package/2006/relationships"/>

</file>

<file path=ppt/slides/_rels/slide233.xml.rels><?xml version="1.0" encoding="UTF-8" standalone="yes"?>
<Relationships xmlns="http://schemas.openxmlformats.org/package/2006/relationships"/>

</file>

<file path=ppt/slides/_rels/slide234.xml.rels><?xml version="1.0" encoding="UTF-8" standalone="yes"?>
<Relationships xmlns="http://schemas.openxmlformats.org/package/2006/relationships"/>

</file>

<file path=ppt/slides/_rels/slide235.xml.rels><?xml version="1.0" encoding="UTF-8" standalone="yes"?>
<Relationships xmlns="http://schemas.openxmlformats.org/package/2006/relationships"/>

</file>

<file path=ppt/slides/_rels/slide236.xml.rels><?xml version="1.0" encoding="UTF-8" standalone="yes"?>
<Relationships xmlns="http://schemas.openxmlformats.org/package/2006/relationships"/>

</file>

<file path=ppt/slides/_rels/slide237.xml.rels><?xml version="1.0" encoding="UTF-8" standalone="yes"?>
<Relationships xmlns="http://schemas.openxmlformats.org/package/2006/relationships"/>

</file>

<file path=ppt/slides/_rels/slide238.xml.rels><?xml version="1.0" encoding="UTF-8" standalone="yes"?>
<Relationships xmlns="http://schemas.openxmlformats.org/package/2006/relationships"/>

</file>

<file path=ppt/slides/_rels/slide239.xml.rels><?xml version="1.0" encoding="UTF-8" standalone="yes"?>
<Relationships xmlns="http://schemas.openxmlformats.org/package/2006/relationships"/>

</file>

<file path=ppt/slides/_rels/slide24.xml.rels><?xml version="1.0" encoding="UTF-8" standalone="yes"?>
<Relationships xmlns="http://schemas.openxmlformats.org/package/2006/relationships"/>

</file>

<file path=ppt/slides/_rels/slide240.xml.rels><?xml version="1.0" encoding="UTF-8" standalone="yes"?>
<Relationships xmlns="http://schemas.openxmlformats.org/package/2006/relationships"/>

</file>

<file path=ppt/slides/_rels/slide241.xml.rels><?xml version="1.0" encoding="UTF-8" standalone="yes"?>
<Relationships xmlns="http://schemas.openxmlformats.org/package/2006/relationships"/>

</file>

<file path=ppt/slides/_rels/slide242.xml.rels><?xml version="1.0" encoding="UTF-8" standalone="yes"?>
<Relationships xmlns="http://schemas.openxmlformats.org/package/2006/relationships"/>

</file>

<file path=ppt/slides/_rels/slide243.xml.rels><?xml version="1.0" encoding="UTF-8" standalone="yes"?>
<Relationships xmlns="http://schemas.openxmlformats.org/package/2006/relationships"/>

</file>

<file path=ppt/slides/_rels/slide244.xml.rels><?xml version="1.0" encoding="UTF-8" standalone="yes"?>
<Relationships xmlns="http://schemas.openxmlformats.org/package/2006/relationships"/>

</file>

<file path=ppt/slides/_rels/slide245.xml.rels><?xml version="1.0" encoding="UTF-8" standalone="yes"?>
<Relationships xmlns="http://schemas.openxmlformats.org/package/2006/relationships"/>

</file>

<file path=ppt/slides/_rels/slide246.xml.rels><?xml version="1.0" encoding="UTF-8" standalone="yes"?>
<Relationships xmlns="http://schemas.openxmlformats.org/package/2006/relationships"/>

</file>

<file path=ppt/slides/_rels/slide247.xml.rels><?xml version="1.0" encoding="UTF-8" standalone="yes"?>
<Relationships xmlns="http://schemas.openxmlformats.org/package/2006/relationships"/>

</file>

<file path=ppt/slides/_rels/slide248.xml.rels><?xml version="1.0" encoding="UTF-8" standalone="yes"?>
<Relationships xmlns="http://schemas.openxmlformats.org/package/2006/relationships"/>

</file>

<file path=ppt/slides/_rels/slide249.xml.rels><?xml version="1.0" encoding="UTF-8" standalone="yes"?>
<Relationships xmlns="http://schemas.openxmlformats.org/package/2006/relationships"/>

</file>

<file path=ppt/slides/_rels/slide25.xml.rels><?xml version="1.0" encoding="UTF-8" standalone="yes"?>
<Relationships xmlns="http://schemas.openxmlformats.org/package/2006/relationships"/>

</file>

<file path=ppt/slides/_rels/slide250.xml.rels><?xml version="1.0" encoding="UTF-8" standalone="yes"?>
<Relationships xmlns="http://schemas.openxmlformats.org/package/2006/relationships"/>

</file>

<file path=ppt/slides/_rels/slide251.xml.rels><?xml version="1.0" encoding="UTF-8" standalone="yes"?>
<Relationships xmlns="http://schemas.openxmlformats.org/package/2006/relationships"/>

</file>

<file path=ppt/slides/_rels/slide252.xml.rels><?xml version="1.0" encoding="UTF-8" standalone="yes"?>
<Relationships xmlns="http://schemas.openxmlformats.org/package/2006/relationships"/>

</file>

<file path=ppt/slides/_rels/slide253.xml.rels><?xml version="1.0" encoding="UTF-8" standalone="yes"?>
<Relationships xmlns="http://schemas.openxmlformats.org/package/2006/relationships"/>

</file>

<file path=ppt/slides/_rels/slide254.xml.rels><?xml version="1.0" encoding="UTF-8" standalone="yes"?>
<Relationships xmlns="http://schemas.openxmlformats.org/package/2006/relationships"/>

</file>

<file path=ppt/slides/_rels/slide255.xml.rels><?xml version="1.0" encoding="UTF-8" standalone="yes"?>
<Relationships xmlns="http://schemas.openxmlformats.org/package/2006/relationships"/>

</file>

<file path=ppt/slides/_rels/slide256.xml.rels><?xml version="1.0" encoding="UTF-8" standalone="yes"?>
<Relationships xmlns="http://schemas.openxmlformats.org/package/2006/relationships"/>

</file>

<file path=ppt/slides/_rels/slide257.xml.rels><?xml version="1.0" encoding="UTF-8" standalone="yes"?>
<Relationships xmlns="http://schemas.openxmlformats.org/package/2006/relationships"/>

</file>

<file path=ppt/slides/_rels/slide258.xml.rels><?xml version="1.0" encoding="UTF-8" standalone="yes"?>
<Relationships xmlns="http://schemas.openxmlformats.org/package/2006/relationships"/>

</file>

<file path=ppt/slides/_rels/slide259.xml.rels><?xml version="1.0" encoding="UTF-8" standalone="yes"?>
<Relationships xmlns="http://schemas.openxmlformats.org/package/2006/relationships"/>

</file>

<file path=ppt/slides/_rels/slide26.xml.rels><?xml version="1.0" encoding="UTF-8" standalone="yes"?>
<Relationships xmlns="http://schemas.openxmlformats.org/package/2006/relationships"/>

</file>

<file path=ppt/slides/_rels/slide260.xml.rels><?xml version="1.0" encoding="UTF-8" standalone="yes"?>
<Relationships xmlns="http://schemas.openxmlformats.org/package/2006/relationships"/>

</file>

<file path=ppt/slides/_rels/slide261.xml.rels><?xml version="1.0" encoding="UTF-8" standalone="yes"?>
<Relationships xmlns="http://schemas.openxmlformats.org/package/2006/relationships"/>

</file>

<file path=ppt/slides/_rels/slide262.xml.rels><?xml version="1.0" encoding="UTF-8" standalone="yes"?>
<Relationships xmlns="http://schemas.openxmlformats.org/package/2006/relationships"/>

</file>

<file path=ppt/slides/_rels/slide263.xml.rels><?xml version="1.0" encoding="UTF-8" standalone="yes"?>
<Relationships xmlns="http://schemas.openxmlformats.org/package/2006/relationships"/>

</file>

<file path=ppt/slides/_rels/slide264.xml.rels><?xml version="1.0" encoding="UTF-8" standalone="yes"?>
<Relationships xmlns="http://schemas.openxmlformats.org/package/2006/relationships"/>

</file>

<file path=ppt/slides/_rels/slide265.xml.rels><?xml version="1.0" encoding="UTF-8" standalone="yes"?>
<Relationships xmlns="http://schemas.openxmlformats.org/package/2006/relationships"/>

</file>

<file path=ppt/slides/_rels/slide266.xml.rels><?xml version="1.0" encoding="UTF-8" standalone="yes"?>
<Relationships xmlns="http://schemas.openxmlformats.org/package/2006/relationships"/>

</file>

<file path=ppt/slides/_rels/slide267.xml.rels><?xml version="1.0" encoding="UTF-8" standalone="yes"?>
<Relationships xmlns="http://schemas.openxmlformats.org/package/2006/relationships"/>

</file>

<file path=ppt/slides/_rels/slide268.xml.rels><?xml version="1.0" encoding="UTF-8" standalone="yes"?>
<Relationships xmlns="http://schemas.openxmlformats.org/package/2006/relationships"/>

</file>

<file path=ppt/slides/_rels/slide269.xml.rels><?xml version="1.0" encoding="UTF-8" standalone="yes"?>
<Relationships xmlns="http://schemas.openxmlformats.org/package/2006/relationships"/>

</file>

<file path=ppt/slides/_rels/slide27.xml.rels><?xml version="1.0" encoding="UTF-8" standalone="yes"?>
<Relationships xmlns="http://schemas.openxmlformats.org/package/2006/relationships"/>

</file>

<file path=ppt/slides/_rels/slide270.xml.rels><?xml version="1.0" encoding="UTF-8" standalone="yes"?>
<Relationships xmlns="http://schemas.openxmlformats.org/package/2006/relationships"/>

</file>

<file path=ppt/slides/_rels/slide271.xml.rels><?xml version="1.0" encoding="UTF-8" standalone="yes"?>
<Relationships xmlns="http://schemas.openxmlformats.org/package/2006/relationships"/>

</file>

<file path=ppt/slides/_rels/slide272.xml.rels><?xml version="1.0" encoding="UTF-8" standalone="yes"?>
<Relationships xmlns="http://schemas.openxmlformats.org/package/2006/relationships"/>

</file>

<file path=ppt/slides/_rels/slide273.xml.rels><?xml version="1.0" encoding="UTF-8" standalone="yes"?>
<Relationships xmlns="http://schemas.openxmlformats.org/package/2006/relationships"/>

</file>

<file path=ppt/slides/_rels/slide274.xml.rels><?xml version="1.0" encoding="UTF-8" standalone="yes"?>
<Relationships xmlns="http://schemas.openxmlformats.org/package/2006/relationships"/>

</file>

<file path=ppt/slides/_rels/slide275.xml.rels><?xml version="1.0" encoding="UTF-8" standalone="yes"?>
<Relationships xmlns="http://schemas.openxmlformats.org/package/2006/relationships"/>

</file>

<file path=ppt/slides/_rels/slide276.xml.rels><?xml version="1.0" encoding="UTF-8" standalone="yes"?>
<Relationships xmlns="http://schemas.openxmlformats.org/package/2006/relationships"/>

</file>

<file path=ppt/slides/_rels/slide277.xml.rels><?xml version="1.0" encoding="UTF-8" standalone="yes"?>
<Relationships xmlns="http://schemas.openxmlformats.org/package/2006/relationships"/>

</file>

<file path=ppt/slides/_rels/slide278.xml.rels><?xml version="1.0" encoding="UTF-8" standalone="yes"?>
<Relationships xmlns="http://schemas.openxmlformats.org/package/2006/relationships"/>

</file>

<file path=ppt/slides/_rels/slide279.xml.rels><?xml version="1.0" encoding="UTF-8" standalone="yes"?>
<Relationships xmlns="http://schemas.openxmlformats.org/package/2006/relationships"/>

</file>

<file path=ppt/slides/_rels/slide28.xml.rels><?xml version="1.0" encoding="UTF-8" standalone="yes"?>
<Relationships xmlns="http://schemas.openxmlformats.org/package/2006/relationships"/>

</file>

<file path=ppt/slides/_rels/slide280.xml.rels><?xml version="1.0" encoding="UTF-8" standalone="yes"?>
<Relationships xmlns="http://schemas.openxmlformats.org/package/2006/relationships"/>

</file>

<file path=ppt/slides/_rels/slide281.xml.rels><?xml version="1.0" encoding="UTF-8" standalone="yes"?>
<Relationships xmlns="http://schemas.openxmlformats.org/package/2006/relationships"/>

</file>

<file path=ppt/slides/_rels/slide282.xml.rels><?xml version="1.0" encoding="UTF-8" standalone="yes"?>
<Relationships xmlns="http://schemas.openxmlformats.org/package/2006/relationships"/>

</file>

<file path=ppt/slides/_rels/slide283.xml.rels><?xml version="1.0" encoding="UTF-8" standalone="yes"?>
<Relationships xmlns="http://schemas.openxmlformats.org/package/2006/relationships"/>

</file>

<file path=ppt/slides/_rels/slide284.xml.rels><?xml version="1.0" encoding="UTF-8" standalone="yes"?>
<Relationships xmlns="http://schemas.openxmlformats.org/package/2006/relationships"/>

</file>

<file path=ppt/slides/_rels/slide285.xml.rels><?xml version="1.0" encoding="UTF-8" standalone="yes"?>
<Relationships xmlns="http://schemas.openxmlformats.org/package/2006/relationships"/>

</file>

<file path=ppt/slides/_rels/slide286.xml.rels><?xml version="1.0" encoding="UTF-8" standalone="yes"?>
<Relationships xmlns="http://schemas.openxmlformats.org/package/2006/relationships"/>

</file>

<file path=ppt/slides/_rels/slide287.xml.rels><?xml version="1.0" encoding="UTF-8" standalone="yes"?>
<Relationships xmlns="http://schemas.openxmlformats.org/package/2006/relationships"/>

</file>

<file path=ppt/slides/_rels/slide288.xml.rels><?xml version="1.0" encoding="UTF-8" standalone="yes"?>
<Relationships xmlns="http://schemas.openxmlformats.org/package/2006/relationships"/>

</file>

<file path=ppt/slides/_rels/slide289.xml.rels><?xml version="1.0" encoding="UTF-8" standalone="yes"?>
<Relationships xmlns="http://schemas.openxmlformats.org/package/2006/relationships"/>

</file>

<file path=ppt/slides/_rels/slide29.xml.rels><?xml version="1.0" encoding="UTF-8" standalone="yes"?>
<Relationships xmlns="http://schemas.openxmlformats.org/package/2006/relationships"/>

</file>

<file path=ppt/slides/_rels/slide290.xml.rels><?xml version="1.0" encoding="UTF-8" standalone="yes"?>
<Relationships xmlns="http://schemas.openxmlformats.org/package/2006/relationships"/>

</file>

<file path=ppt/slides/_rels/slide291.xml.rels><?xml version="1.0" encoding="UTF-8" standalone="yes"?>
<Relationships xmlns="http://schemas.openxmlformats.org/package/2006/relationships"/>

</file>

<file path=ppt/slides/_rels/slide292.xml.rels><?xml version="1.0" encoding="UTF-8" standalone="yes"?>
<Relationships xmlns="http://schemas.openxmlformats.org/package/2006/relationships"/>

</file>

<file path=ppt/slides/_rels/slide293.xml.rels><?xml version="1.0" encoding="UTF-8" standalone="yes"?>
<Relationships xmlns="http://schemas.openxmlformats.org/package/2006/relationships"/>

</file>

<file path=ppt/slides/_rels/slide294.xml.rels><?xml version="1.0" encoding="UTF-8" standalone="yes"?>
<Relationships xmlns="http://schemas.openxmlformats.org/package/2006/relationships"/>

</file>

<file path=ppt/slides/_rels/slide295.xml.rels><?xml version="1.0" encoding="UTF-8" standalone="yes"?>
<Relationships xmlns="http://schemas.openxmlformats.org/package/2006/relationships"/>

</file>

<file path=ppt/slides/_rels/slide296.xml.rels><?xml version="1.0" encoding="UTF-8" standalone="yes"?>
<Relationships xmlns="http://schemas.openxmlformats.org/package/2006/relationships"/>

</file>

<file path=ppt/slides/_rels/slide297.xml.rels><?xml version="1.0" encoding="UTF-8" standalone="yes"?>
<Relationships xmlns="http://schemas.openxmlformats.org/package/2006/relationships"/>

</file>

<file path=ppt/slides/_rels/slide298.xml.rels><?xml version="1.0" encoding="UTF-8" standalone="yes"?>
<Relationships xmlns="http://schemas.openxmlformats.org/package/2006/relationships"/>

</file>

<file path=ppt/slides/_rels/slide299.xml.rels><?xml version="1.0" encoding="UTF-8" standalone="yes"?>
<Relationships xmlns="http://schemas.openxmlformats.org/package/2006/relationships"/>

</file>

<file path=ppt/slides/_rels/slide3.xml.rels><?xml version="1.0" encoding="UTF-8" standalone="yes"?>
<Relationships xmlns="http://schemas.openxmlformats.org/package/2006/relationships"/>

</file>

<file path=ppt/slides/_rels/slide30.xml.rels><?xml version="1.0" encoding="UTF-8" standalone="yes"?>
<Relationships xmlns="http://schemas.openxmlformats.org/package/2006/relationships"/>

</file>

<file path=ppt/slides/_rels/slide300.xml.rels><?xml version="1.0" encoding="UTF-8" standalone="yes"?>
<Relationships xmlns="http://schemas.openxmlformats.org/package/2006/relationships"/>

</file>

<file path=ppt/slides/_rels/slide301.xml.rels><?xml version="1.0" encoding="UTF-8" standalone="yes"?>
<Relationships xmlns="http://schemas.openxmlformats.org/package/2006/relationships"/>

</file>

<file path=ppt/slides/_rels/slide302.xml.rels><?xml version="1.0" encoding="UTF-8" standalone="yes"?>
<Relationships xmlns="http://schemas.openxmlformats.org/package/2006/relationships"/>

</file>

<file path=ppt/slides/_rels/slide303.xml.rels><?xml version="1.0" encoding="UTF-8" standalone="yes"?>
<Relationships xmlns="http://schemas.openxmlformats.org/package/2006/relationships"/>

</file>

<file path=ppt/slides/_rels/slide304.xml.rels><?xml version="1.0" encoding="UTF-8" standalone="yes"?>
<Relationships xmlns="http://schemas.openxmlformats.org/package/2006/relationships"/>

</file>

<file path=ppt/slides/_rels/slide305.xml.rels><?xml version="1.0" encoding="UTF-8" standalone="yes"?>
<Relationships xmlns="http://schemas.openxmlformats.org/package/2006/relationships"/>

</file>

<file path=ppt/slides/_rels/slide306.xml.rels><?xml version="1.0" encoding="UTF-8" standalone="yes"?>
<Relationships xmlns="http://schemas.openxmlformats.org/package/2006/relationships"/>

</file>

<file path=ppt/slides/_rels/slide307.xml.rels><?xml version="1.0" encoding="UTF-8" standalone="yes"?>
<Relationships xmlns="http://schemas.openxmlformats.org/package/2006/relationships"/>

</file>

<file path=ppt/slides/_rels/slide308.xml.rels><?xml version="1.0" encoding="UTF-8" standalone="yes"?>
<Relationships xmlns="http://schemas.openxmlformats.org/package/2006/relationships"/>

</file>

<file path=ppt/slides/_rels/slide309.xml.rels><?xml version="1.0" encoding="UTF-8" standalone="yes"?>
<Relationships xmlns="http://schemas.openxmlformats.org/package/2006/relationships"/>

</file>

<file path=ppt/slides/_rels/slide31.xml.rels><?xml version="1.0" encoding="UTF-8" standalone="yes"?>
<Relationships xmlns="http://schemas.openxmlformats.org/package/2006/relationships"/>

</file>

<file path=ppt/slides/_rels/slide310.xml.rels><?xml version="1.0" encoding="UTF-8" standalone="yes"?>
<Relationships xmlns="http://schemas.openxmlformats.org/package/2006/relationships"/>

</file>

<file path=ppt/slides/_rels/slide311.xml.rels><?xml version="1.0" encoding="UTF-8" standalone="yes"?>
<Relationships xmlns="http://schemas.openxmlformats.org/package/2006/relationships"/>

</file>

<file path=ppt/slides/_rels/slide312.xml.rels><?xml version="1.0" encoding="UTF-8" standalone="yes"?>
<Relationships xmlns="http://schemas.openxmlformats.org/package/2006/relationships"/>

</file>

<file path=ppt/slides/_rels/slide313.xml.rels><?xml version="1.0" encoding="UTF-8" standalone="yes"?>
<Relationships xmlns="http://schemas.openxmlformats.org/package/2006/relationships"/>

</file>

<file path=ppt/slides/_rels/slide314.xml.rels><?xml version="1.0" encoding="UTF-8" standalone="yes"?>
<Relationships xmlns="http://schemas.openxmlformats.org/package/2006/relationships"/>

</file>

<file path=ppt/slides/_rels/slide315.xml.rels><?xml version="1.0" encoding="UTF-8" standalone="yes"?>
<Relationships xmlns="http://schemas.openxmlformats.org/package/2006/relationships"/>

</file>

<file path=ppt/slides/_rels/slide316.xml.rels><?xml version="1.0" encoding="UTF-8" standalone="yes"?>
<Relationships xmlns="http://schemas.openxmlformats.org/package/2006/relationships"/>

</file>

<file path=ppt/slides/_rels/slide317.xml.rels><?xml version="1.0" encoding="UTF-8" standalone="yes"?>
<Relationships xmlns="http://schemas.openxmlformats.org/package/2006/relationships"/>

</file>

<file path=ppt/slides/_rels/slide318.xml.rels><?xml version="1.0" encoding="UTF-8" standalone="yes"?>
<Relationships xmlns="http://schemas.openxmlformats.org/package/2006/relationships"/>

</file>

<file path=ppt/slides/_rels/slide319.xml.rels><?xml version="1.0" encoding="UTF-8" standalone="yes"?>
<Relationships xmlns="http://schemas.openxmlformats.org/package/2006/relationships"/>

</file>

<file path=ppt/slides/_rels/slide32.xml.rels><?xml version="1.0" encoding="UTF-8" standalone="yes"?>
<Relationships xmlns="http://schemas.openxmlformats.org/package/2006/relationships"/>

</file>

<file path=ppt/slides/_rels/slide320.xml.rels><?xml version="1.0" encoding="UTF-8" standalone="yes"?>
<Relationships xmlns="http://schemas.openxmlformats.org/package/2006/relationships"/>

</file>

<file path=ppt/slides/_rels/slide321.xml.rels><?xml version="1.0" encoding="UTF-8" standalone="yes"?>
<Relationships xmlns="http://schemas.openxmlformats.org/package/2006/relationships"/>

</file>

<file path=ppt/slides/_rels/slide322.xml.rels><?xml version="1.0" encoding="UTF-8" standalone="yes"?>
<Relationships xmlns="http://schemas.openxmlformats.org/package/2006/relationships"/>

</file>

<file path=ppt/slides/_rels/slide323.xml.rels><?xml version="1.0" encoding="UTF-8" standalone="yes"?>
<Relationships xmlns="http://schemas.openxmlformats.org/package/2006/relationships"/>

</file>

<file path=ppt/slides/_rels/slide324.xml.rels><?xml version="1.0" encoding="UTF-8" standalone="yes"?>
<Relationships xmlns="http://schemas.openxmlformats.org/package/2006/relationships"/>

</file>

<file path=ppt/slides/_rels/slide325.xml.rels><?xml version="1.0" encoding="UTF-8" standalone="yes"?>
<Relationships xmlns="http://schemas.openxmlformats.org/package/2006/relationships"/>

</file>

<file path=ppt/slides/_rels/slide326.xml.rels><?xml version="1.0" encoding="UTF-8" standalone="yes"?>
<Relationships xmlns="http://schemas.openxmlformats.org/package/2006/relationships"/>

</file>

<file path=ppt/slides/_rels/slide327.xml.rels><?xml version="1.0" encoding="UTF-8" standalone="yes"?>
<Relationships xmlns="http://schemas.openxmlformats.org/package/2006/relationships"/>

</file>

<file path=ppt/slides/_rels/slide328.xml.rels><?xml version="1.0" encoding="UTF-8" standalone="yes"?>
<Relationships xmlns="http://schemas.openxmlformats.org/package/2006/relationships"/>

</file>

<file path=ppt/slides/_rels/slide329.xml.rels><?xml version="1.0" encoding="UTF-8" standalone="yes"?>
<Relationships xmlns="http://schemas.openxmlformats.org/package/2006/relationships"/>

</file>

<file path=ppt/slides/_rels/slide33.xml.rels><?xml version="1.0" encoding="UTF-8" standalone="yes"?>
<Relationships xmlns="http://schemas.openxmlformats.org/package/2006/relationships"/>

</file>

<file path=ppt/slides/_rels/slide330.xml.rels><?xml version="1.0" encoding="UTF-8" standalone="yes"?>
<Relationships xmlns="http://schemas.openxmlformats.org/package/2006/relationships"/>

</file>

<file path=ppt/slides/_rels/slide331.xml.rels><?xml version="1.0" encoding="UTF-8" standalone="yes"?>
<Relationships xmlns="http://schemas.openxmlformats.org/package/2006/relationships"/>

</file>

<file path=ppt/slides/_rels/slide332.xml.rels><?xml version="1.0" encoding="UTF-8" standalone="yes"?>
<Relationships xmlns="http://schemas.openxmlformats.org/package/2006/relationships"/>

</file>

<file path=ppt/slides/_rels/slide333.xml.rels><?xml version="1.0" encoding="UTF-8" standalone="yes"?>
<Relationships xmlns="http://schemas.openxmlformats.org/package/2006/relationships"/>

</file>

<file path=ppt/slides/_rels/slide334.xml.rels><?xml version="1.0" encoding="UTF-8" standalone="yes"?>
<Relationships xmlns="http://schemas.openxmlformats.org/package/2006/relationships"/>

</file>

<file path=ppt/slides/_rels/slide335.xml.rels><?xml version="1.0" encoding="UTF-8" standalone="yes"?>
<Relationships xmlns="http://schemas.openxmlformats.org/package/2006/relationships"/>

</file>

<file path=ppt/slides/_rels/slide336.xml.rels><?xml version="1.0" encoding="UTF-8" standalone="yes"?>
<Relationships xmlns="http://schemas.openxmlformats.org/package/2006/relationships"/>

</file>

<file path=ppt/slides/_rels/slide337.xml.rels><?xml version="1.0" encoding="UTF-8" standalone="yes"?>
<Relationships xmlns="http://schemas.openxmlformats.org/package/2006/relationships"/>

</file>

<file path=ppt/slides/_rels/slide338.xml.rels><?xml version="1.0" encoding="UTF-8" standalone="yes"?>
<Relationships xmlns="http://schemas.openxmlformats.org/package/2006/relationships"/>

</file>

<file path=ppt/slides/_rels/slide339.xml.rels><?xml version="1.0" encoding="UTF-8" standalone="yes"?>
<Relationships xmlns="http://schemas.openxmlformats.org/package/2006/relationships"/>

</file>

<file path=ppt/slides/_rels/slide34.xml.rels><?xml version="1.0" encoding="UTF-8" standalone="yes"?>
<Relationships xmlns="http://schemas.openxmlformats.org/package/2006/relationships"/>

</file>

<file path=ppt/slides/_rels/slide340.xml.rels><?xml version="1.0" encoding="UTF-8" standalone="yes"?>
<Relationships xmlns="http://schemas.openxmlformats.org/package/2006/relationships"/>

</file>

<file path=ppt/slides/_rels/slide341.xml.rels><?xml version="1.0" encoding="UTF-8" standalone="yes"?>
<Relationships xmlns="http://schemas.openxmlformats.org/package/2006/relationships"/>

</file>

<file path=ppt/slides/_rels/slide342.xml.rels><?xml version="1.0" encoding="UTF-8" standalone="yes"?>
<Relationships xmlns="http://schemas.openxmlformats.org/package/2006/relationships"/>

</file>

<file path=ppt/slides/_rels/slide343.xml.rels><?xml version="1.0" encoding="UTF-8" standalone="yes"?>
<Relationships xmlns="http://schemas.openxmlformats.org/package/2006/relationships"/>

</file>

<file path=ppt/slides/_rels/slide344.xml.rels><?xml version="1.0" encoding="UTF-8" standalone="yes"?>
<Relationships xmlns="http://schemas.openxmlformats.org/package/2006/relationships"/>

</file>

<file path=ppt/slides/_rels/slide345.xml.rels><?xml version="1.0" encoding="UTF-8" standalone="yes"?>
<Relationships xmlns="http://schemas.openxmlformats.org/package/2006/relationships"/>

</file>

<file path=ppt/slides/_rels/slide346.xml.rels><?xml version="1.0" encoding="UTF-8" standalone="yes"?>
<Relationships xmlns="http://schemas.openxmlformats.org/package/2006/relationships"/>

</file>

<file path=ppt/slides/_rels/slide347.xml.rels><?xml version="1.0" encoding="UTF-8" standalone="yes"?>
<Relationships xmlns="http://schemas.openxmlformats.org/package/2006/relationships"/>

</file>

<file path=ppt/slides/_rels/slide348.xml.rels><?xml version="1.0" encoding="UTF-8" standalone="yes"?>
<Relationships xmlns="http://schemas.openxmlformats.org/package/2006/relationships"/>

</file>

<file path=ppt/slides/_rels/slide349.xml.rels><?xml version="1.0" encoding="UTF-8" standalone="yes"?>
<Relationships xmlns="http://schemas.openxmlformats.org/package/2006/relationships"/>

</file>

<file path=ppt/slides/_rels/slide35.xml.rels><?xml version="1.0" encoding="UTF-8" standalone="yes"?>
<Relationships xmlns="http://schemas.openxmlformats.org/package/2006/relationships"/>

</file>

<file path=ppt/slides/_rels/slide350.xml.rels><?xml version="1.0" encoding="UTF-8" standalone="yes"?>
<Relationships xmlns="http://schemas.openxmlformats.org/package/2006/relationships"/>

</file>

<file path=ppt/slides/_rels/slide351.xml.rels><?xml version="1.0" encoding="UTF-8" standalone="yes"?>
<Relationships xmlns="http://schemas.openxmlformats.org/package/2006/relationships"/>

</file>

<file path=ppt/slides/_rels/slide352.xml.rels><?xml version="1.0" encoding="UTF-8" standalone="yes"?>
<Relationships xmlns="http://schemas.openxmlformats.org/package/2006/relationships"/>

</file>

<file path=ppt/slides/_rels/slide353.xml.rels><?xml version="1.0" encoding="UTF-8" standalone="yes"?>
<Relationships xmlns="http://schemas.openxmlformats.org/package/2006/relationships"/>

</file>

<file path=ppt/slides/_rels/slide354.xml.rels><?xml version="1.0" encoding="UTF-8" standalone="yes"?>
<Relationships xmlns="http://schemas.openxmlformats.org/package/2006/relationships"/>

</file>

<file path=ppt/slides/_rels/slide355.xml.rels><?xml version="1.0" encoding="UTF-8" standalone="yes"?>
<Relationships xmlns="http://schemas.openxmlformats.org/package/2006/relationships"/>

</file>

<file path=ppt/slides/_rels/slide356.xml.rels><?xml version="1.0" encoding="UTF-8" standalone="yes"?>
<Relationships xmlns="http://schemas.openxmlformats.org/package/2006/relationships"/>

</file>

<file path=ppt/slides/_rels/slide357.xml.rels><?xml version="1.0" encoding="UTF-8" standalone="yes"?>
<Relationships xmlns="http://schemas.openxmlformats.org/package/2006/relationships"/>

</file>

<file path=ppt/slides/_rels/slide358.xml.rels><?xml version="1.0" encoding="UTF-8" standalone="yes"?>
<Relationships xmlns="http://schemas.openxmlformats.org/package/2006/relationships"/>

</file>

<file path=ppt/slides/_rels/slide359.xml.rels><?xml version="1.0" encoding="UTF-8" standalone="yes"?>
<Relationships xmlns="http://schemas.openxmlformats.org/package/2006/relationships"/>

</file>

<file path=ppt/slides/_rels/slide36.xml.rels><?xml version="1.0" encoding="UTF-8" standalone="yes"?>
<Relationships xmlns="http://schemas.openxmlformats.org/package/2006/relationships"/>

</file>

<file path=ppt/slides/_rels/slide360.xml.rels><?xml version="1.0" encoding="UTF-8" standalone="yes"?>
<Relationships xmlns="http://schemas.openxmlformats.org/package/2006/relationships"/>

</file>

<file path=ppt/slides/_rels/slide361.xml.rels><?xml version="1.0" encoding="UTF-8" standalone="yes"?>
<Relationships xmlns="http://schemas.openxmlformats.org/package/2006/relationships"/>

</file>

<file path=ppt/slides/_rels/slide362.xml.rels><?xml version="1.0" encoding="UTF-8" standalone="yes"?>
<Relationships xmlns="http://schemas.openxmlformats.org/package/2006/relationships"/>

</file>

<file path=ppt/slides/_rels/slide363.xml.rels><?xml version="1.0" encoding="UTF-8" standalone="yes"?>
<Relationships xmlns="http://schemas.openxmlformats.org/package/2006/relationships"/>

</file>

<file path=ppt/slides/_rels/slide364.xml.rels><?xml version="1.0" encoding="UTF-8" standalone="yes"?>
<Relationships xmlns="http://schemas.openxmlformats.org/package/2006/relationships"/>

</file>

<file path=ppt/slides/_rels/slide365.xml.rels><?xml version="1.0" encoding="UTF-8" standalone="yes"?>
<Relationships xmlns="http://schemas.openxmlformats.org/package/2006/relationships"/>

</file>

<file path=ppt/slides/_rels/slide366.xml.rels><?xml version="1.0" encoding="UTF-8" standalone="yes"?>
<Relationships xmlns="http://schemas.openxmlformats.org/package/2006/relationships"/>

</file>

<file path=ppt/slides/_rels/slide367.xml.rels><?xml version="1.0" encoding="UTF-8" standalone="yes"?>
<Relationships xmlns="http://schemas.openxmlformats.org/package/2006/relationships"/>

</file>

<file path=ppt/slides/_rels/slide368.xml.rels><?xml version="1.0" encoding="UTF-8" standalone="yes"?>
<Relationships xmlns="http://schemas.openxmlformats.org/package/2006/relationships"/>

</file>

<file path=ppt/slides/_rels/slide369.xml.rels><?xml version="1.0" encoding="UTF-8" standalone="yes"?>
<Relationships xmlns="http://schemas.openxmlformats.org/package/2006/relationships"/>

</file>

<file path=ppt/slides/_rels/slide37.xml.rels><?xml version="1.0" encoding="UTF-8" standalone="yes"?>
<Relationships xmlns="http://schemas.openxmlformats.org/package/2006/relationships"/>

</file>

<file path=ppt/slides/_rels/slide370.xml.rels><?xml version="1.0" encoding="UTF-8" standalone="yes"?>
<Relationships xmlns="http://schemas.openxmlformats.org/package/2006/relationships"/>

</file>

<file path=ppt/slides/_rels/slide371.xml.rels><?xml version="1.0" encoding="UTF-8" standalone="yes"?>
<Relationships xmlns="http://schemas.openxmlformats.org/package/2006/relationships"/>

</file>

<file path=ppt/slides/_rels/slide372.xml.rels><?xml version="1.0" encoding="UTF-8" standalone="yes"?>
<Relationships xmlns="http://schemas.openxmlformats.org/package/2006/relationships"/>

</file>

<file path=ppt/slides/_rels/slide373.xml.rels><?xml version="1.0" encoding="UTF-8" standalone="yes"?>
<Relationships xmlns="http://schemas.openxmlformats.org/package/2006/relationships"/>

</file>

<file path=ppt/slides/_rels/slide374.xml.rels><?xml version="1.0" encoding="UTF-8" standalone="yes"?>
<Relationships xmlns="http://schemas.openxmlformats.org/package/2006/relationships"/>

</file>

<file path=ppt/slides/_rels/slide375.xml.rels><?xml version="1.0" encoding="UTF-8" standalone="yes"?>
<Relationships xmlns="http://schemas.openxmlformats.org/package/2006/relationships"/>

</file>

<file path=ppt/slides/_rels/slide376.xml.rels><?xml version="1.0" encoding="UTF-8" standalone="yes"?>
<Relationships xmlns="http://schemas.openxmlformats.org/package/2006/relationships"/>

</file>

<file path=ppt/slides/_rels/slide377.xml.rels><?xml version="1.0" encoding="UTF-8" standalone="yes"?>
<Relationships xmlns="http://schemas.openxmlformats.org/package/2006/relationships"/>

</file>

<file path=ppt/slides/_rels/slide378.xml.rels><?xml version="1.0" encoding="UTF-8" standalone="yes"?>
<Relationships xmlns="http://schemas.openxmlformats.org/package/2006/relationships"/>

</file>

<file path=ppt/slides/_rels/slide379.xml.rels><?xml version="1.0" encoding="UTF-8" standalone="yes"?>
<Relationships xmlns="http://schemas.openxmlformats.org/package/2006/relationships"/>

</file>

<file path=ppt/slides/_rels/slide38.xml.rels><?xml version="1.0" encoding="UTF-8" standalone="yes"?>
<Relationships xmlns="http://schemas.openxmlformats.org/package/2006/relationships">
  <Relationship Id="rId1" Type="http://schemas.openxmlformats.org/officeDocument/2006/relationships/image" Target="../media/94405_ca_object_representations_media_1051_large1.jpg"/>
</Relationships>

</file>

<file path=ppt/slides/_rels/slide380.xml.rels><?xml version="1.0" encoding="UTF-8" standalone="yes"?>
<Relationships xmlns="http://schemas.openxmlformats.org/package/2006/relationships"/>

</file>

<file path=ppt/slides/_rels/slide381.xml.rels><?xml version="1.0" encoding="UTF-8" standalone="yes"?>
<Relationships xmlns="http://schemas.openxmlformats.org/package/2006/relationships"/>

</file>

<file path=ppt/slides/_rels/slide382.xml.rels><?xml version="1.0" encoding="UTF-8" standalone="yes"?>
<Relationships xmlns="http://schemas.openxmlformats.org/package/2006/relationships"/>

</file>

<file path=ppt/slides/_rels/slide383.xml.rels><?xml version="1.0" encoding="UTF-8" standalone="yes"?>
<Relationships xmlns="http://schemas.openxmlformats.org/package/2006/relationships"/>

</file>

<file path=ppt/slides/_rels/slide384.xml.rels><?xml version="1.0" encoding="UTF-8" standalone="yes"?>
<Relationships xmlns="http://schemas.openxmlformats.org/package/2006/relationships"/>

</file>

<file path=ppt/slides/_rels/slide385.xml.rels><?xml version="1.0" encoding="UTF-8" standalone="yes"?>
<Relationships xmlns="http://schemas.openxmlformats.org/package/2006/relationships"/>

</file>

<file path=ppt/slides/_rels/slide386.xml.rels><?xml version="1.0" encoding="UTF-8" standalone="yes"?>
<Relationships xmlns="http://schemas.openxmlformats.org/package/2006/relationships"/>

</file>

<file path=ppt/slides/_rels/slide387.xml.rels><?xml version="1.0" encoding="UTF-8" standalone="yes"?>
<Relationships xmlns="http://schemas.openxmlformats.org/package/2006/relationships"/>

</file>

<file path=ppt/slides/_rels/slide388.xml.rels><?xml version="1.0" encoding="UTF-8" standalone="yes"?>
<Relationships xmlns="http://schemas.openxmlformats.org/package/2006/relationships"/>

</file>

<file path=ppt/slides/_rels/slide389.xml.rels><?xml version="1.0" encoding="UTF-8" standalone="yes"?>
<Relationships xmlns="http://schemas.openxmlformats.org/package/2006/relationships"/>

</file>

<file path=ppt/slides/_rels/slide39.xml.rels><?xml version="1.0" encoding="UTF-8" standalone="yes"?>
<Relationships xmlns="http://schemas.openxmlformats.org/package/2006/relationships"/>

</file>

<file path=ppt/slides/_rels/slide390.xml.rels><?xml version="1.0" encoding="UTF-8" standalone="yes"?>
<Relationships xmlns="http://schemas.openxmlformats.org/package/2006/relationships"/>

</file>

<file path=ppt/slides/_rels/slide391.xml.rels><?xml version="1.0" encoding="UTF-8" standalone="yes"?>
<Relationships xmlns="http://schemas.openxmlformats.org/package/2006/relationships"/>

</file>

<file path=ppt/slides/_rels/slide392.xml.rels><?xml version="1.0" encoding="UTF-8" standalone="yes"?>
<Relationships xmlns="http://schemas.openxmlformats.org/package/2006/relationships"/>

</file>

<file path=ppt/slides/_rels/slide393.xml.rels><?xml version="1.0" encoding="UTF-8" standalone="yes"?>
<Relationships xmlns="http://schemas.openxmlformats.org/package/2006/relationships"/>

</file>

<file path=ppt/slides/_rels/slide394.xml.rels><?xml version="1.0" encoding="UTF-8" standalone="yes"?>
<Relationships xmlns="http://schemas.openxmlformats.org/package/2006/relationships"/>

</file>

<file path=ppt/slides/_rels/slide395.xml.rels><?xml version="1.0" encoding="UTF-8" standalone="yes"?>
<Relationships xmlns="http://schemas.openxmlformats.org/package/2006/relationships"/>

</file>

<file path=ppt/slides/_rels/slide396.xml.rels><?xml version="1.0" encoding="UTF-8" standalone="yes"?>
<Relationships xmlns="http://schemas.openxmlformats.org/package/2006/relationships"/>

</file>

<file path=ppt/slides/_rels/slide397.xml.rels><?xml version="1.0" encoding="UTF-8" standalone="yes"?>
<Relationships xmlns="http://schemas.openxmlformats.org/package/2006/relationships"/>

</file>

<file path=ppt/slides/_rels/slide398.xml.rels><?xml version="1.0" encoding="UTF-8" standalone="yes"?>
<Relationships xmlns="http://schemas.openxmlformats.org/package/2006/relationships"/>

</file>

<file path=ppt/slides/_rels/slide399.xml.rels><?xml version="1.0" encoding="UTF-8" standalone="yes"?>
<Relationships xmlns="http://schemas.openxmlformats.org/package/2006/relationships"/>

</file>

<file path=ppt/slides/_rels/slide4.xml.rels><?xml version="1.0" encoding="UTF-8" standalone="yes"?>
<Relationships xmlns="http://schemas.openxmlformats.org/package/2006/relationships"/>

</file>

<file path=ppt/slides/_rels/slide40.xml.rels><?xml version="1.0" encoding="UTF-8" standalone="yes"?>
<Relationships xmlns="http://schemas.openxmlformats.org/package/2006/relationships"/>

</file>

<file path=ppt/slides/_rels/slide400.xml.rels><?xml version="1.0" encoding="UTF-8" standalone="yes"?>
<Relationships xmlns="http://schemas.openxmlformats.org/package/2006/relationships"/>

</file>

<file path=ppt/slides/_rels/slide401.xml.rels><?xml version="1.0" encoding="UTF-8" standalone="yes"?>
<Relationships xmlns="http://schemas.openxmlformats.org/package/2006/relationships"/>

</file>

<file path=ppt/slides/_rels/slide402.xml.rels><?xml version="1.0" encoding="UTF-8" standalone="yes"?>
<Relationships xmlns="http://schemas.openxmlformats.org/package/2006/relationships"/>

</file>

<file path=ppt/slides/_rels/slide403.xml.rels><?xml version="1.0" encoding="UTF-8" standalone="yes"?>
<Relationships xmlns="http://schemas.openxmlformats.org/package/2006/relationships"/>

</file>

<file path=ppt/slides/_rels/slide404.xml.rels><?xml version="1.0" encoding="UTF-8" standalone="yes"?>
<Relationships xmlns="http://schemas.openxmlformats.org/package/2006/relationships"/>

</file>

<file path=ppt/slides/_rels/slide405.xml.rels><?xml version="1.0" encoding="UTF-8" standalone="yes"?>
<Relationships xmlns="http://schemas.openxmlformats.org/package/2006/relationships"/>

</file>

<file path=ppt/slides/_rels/slide406.xml.rels><?xml version="1.0" encoding="UTF-8" standalone="yes"?>
<Relationships xmlns="http://schemas.openxmlformats.org/package/2006/relationships"/>

</file>

<file path=ppt/slides/_rels/slide407.xml.rels><?xml version="1.0" encoding="UTF-8" standalone="yes"?>
<Relationships xmlns="http://schemas.openxmlformats.org/package/2006/relationships"/>

</file>

<file path=ppt/slides/_rels/slide408.xml.rels><?xml version="1.0" encoding="UTF-8" standalone="yes"?>
<Relationships xmlns="http://schemas.openxmlformats.org/package/2006/relationships"/>

</file>

<file path=ppt/slides/_rels/slide409.xml.rels><?xml version="1.0" encoding="UTF-8" standalone="yes"?>
<Relationships xmlns="http://schemas.openxmlformats.org/package/2006/relationships"/>

</file>

<file path=ppt/slides/_rels/slide41.xml.rels><?xml version="1.0" encoding="UTF-8" standalone="yes"?>
<Relationships xmlns="http://schemas.openxmlformats.org/package/2006/relationships"/>

</file>

<file path=ppt/slides/_rels/slide410.xml.rels><?xml version="1.0" encoding="UTF-8" standalone="yes"?>
<Relationships xmlns="http://schemas.openxmlformats.org/package/2006/relationships"/>

</file>

<file path=ppt/slides/_rels/slide411.xml.rels><?xml version="1.0" encoding="UTF-8" standalone="yes"?>
<Relationships xmlns="http://schemas.openxmlformats.org/package/2006/relationships"/>

</file>

<file path=ppt/slides/_rels/slide412.xml.rels><?xml version="1.0" encoding="UTF-8" standalone="yes"?>
<Relationships xmlns="http://schemas.openxmlformats.org/package/2006/relationships"/>

</file>

<file path=ppt/slides/_rels/slide413.xml.rels><?xml version="1.0" encoding="UTF-8" standalone="yes"?>
<Relationships xmlns="http://schemas.openxmlformats.org/package/2006/relationships"/>

</file>

<file path=ppt/slides/_rels/slide414.xml.rels><?xml version="1.0" encoding="UTF-8" standalone="yes"?>
<Relationships xmlns="http://schemas.openxmlformats.org/package/2006/relationships"/>

</file>

<file path=ppt/slides/_rels/slide415.xml.rels><?xml version="1.0" encoding="UTF-8" standalone="yes"?>
<Relationships xmlns="http://schemas.openxmlformats.org/package/2006/relationships"/>

</file>

<file path=ppt/slides/_rels/slide416.xml.rels><?xml version="1.0" encoding="UTF-8" standalone="yes"?>
<Relationships xmlns="http://schemas.openxmlformats.org/package/2006/relationships"/>

</file>

<file path=ppt/slides/_rels/slide417.xml.rels><?xml version="1.0" encoding="UTF-8" standalone="yes"?>
<Relationships xmlns="http://schemas.openxmlformats.org/package/2006/relationships"/>

</file>

<file path=ppt/slides/_rels/slide418.xml.rels><?xml version="1.0" encoding="UTF-8" standalone="yes"?>
<Relationships xmlns="http://schemas.openxmlformats.org/package/2006/relationships"/>

</file>

<file path=ppt/slides/_rels/slide419.xml.rels><?xml version="1.0" encoding="UTF-8" standalone="yes"?>
<Relationships xmlns="http://schemas.openxmlformats.org/package/2006/relationships"/>

</file>

<file path=ppt/slides/_rels/slide42.xml.rels><?xml version="1.0" encoding="UTF-8" standalone="yes"?>
<Relationships xmlns="http://schemas.openxmlformats.org/package/2006/relationships"/>

</file>

<file path=ppt/slides/_rels/slide420.xml.rels><?xml version="1.0" encoding="UTF-8" standalone="yes"?>
<Relationships xmlns="http://schemas.openxmlformats.org/package/2006/relationships"/>

</file>

<file path=ppt/slides/_rels/slide421.xml.rels><?xml version="1.0" encoding="UTF-8" standalone="yes"?>
<Relationships xmlns="http://schemas.openxmlformats.org/package/2006/relationships"/>

</file>

<file path=ppt/slides/_rels/slide422.xml.rels><?xml version="1.0" encoding="UTF-8" standalone="yes"?>
<Relationships xmlns="http://schemas.openxmlformats.org/package/2006/relationships"/>

</file>

<file path=ppt/slides/_rels/slide423.xml.rels><?xml version="1.0" encoding="UTF-8" standalone="yes"?>
<Relationships xmlns="http://schemas.openxmlformats.org/package/2006/relationships"/>

</file>

<file path=ppt/slides/_rels/slide424.xml.rels><?xml version="1.0" encoding="UTF-8" standalone="yes"?>
<Relationships xmlns="http://schemas.openxmlformats.org/package/2006/relationships"/>

</file>

<file path=ppt/slides/_rels/slide425.xml.rels><?xml version="1.0" encoding="UTF-8" standalone="yes"?>
<Relationships xmlns="http://schemas.openxmlformats.org/package/2006/relationships"/>

</file>

<file path=ppt/slides/_rels/slide426.xml.rels><?xml version="1.0" encoding="UTF-8" standalone="yes"?>
<Relationships xmlns="http://schemas.openxmlformats.org/package/2006/relationships"/>

</file>

<file path=ppt/slides/_rels/slide427.xml.rels><?xml version="1.0" encoding="UTF-8" standalone="yes"?>
<Relationships xmlns="http://schemas.openxmlformats.org/package/2006/relationships"/>

</file>

<file path=ppt/slides/_rels/slide428.xml.rels><?xml version="1.0" encoding="UTF-8" standalone="yes"?>
<Relationships xmlns="http://schemas.openxmlformats.org/package/2006/relationships"/>

</file>

<file path=ppt/slides/_rels/slide429.xml.rels><?xml version="1.0" encoding="UTF-8" standalone="yes"?>
<Relationships xmlns="http://schemas.openxmlformats.org/package/2006/relationships"/>

</file>

<file path=ppt/slides/_rels/slide43.xml.rels><?xml version="1.0" encoding="UTF-8" standalone="yes"?>
<Relationships xmlns="http://schemas.openxmlformats.org/package/2006/relationships"/>

</file>

<file path=ppt/slides/_rels/slide430.xml.rels><?xml version="1.0" encoding="UTF-8" standalone="yes"?>
<Relationships xmlns="http://schemas.openxmlformats.org/package/2006/relationships"/>

</file>

<file path=ppt/slides/_rels/slide431.xml.rels><?xml version="1.0" encoding="UTF-8" standalone="yes"?>
<Relationships xmlns="http://schemas.openxmlformats.org/package/2006/relationships"/>

</file>

<file path=ppt/slides/_rels/slide432.xml.rels><?xml version="1.0" encoding="UTF-8" standalone="yes"?>
<Relationships xmlns="http://schemas.openxmlformats.org/package/2006/relationships"/>

</file>

<file path=ppt/slides/_rels/slide433.xml.rels><?xml version="1.0" encoding="UTF-8" standalone="yes"?>
<Relationships xmlns="http://schemas.openxmlformats.org/package/2006/relationships"/>

</file>

<file path=ppt/slides/_rels/slide434.xml.rels><?xml version="1.0" encoding="UTF-8" standalone="yes"?>
<Relationships xmlns="http://schemas.openxmlformats.org/package/2006/relationships"/>

</file>

<file path=ppt/slides/_rels/slide435.xml.rels><?xml version="1.0" encoding="UTF-8" standalone="yes"?>
<Relationships xmlns="http://schemas.openxmlformats.org/package/2006/relationships"/>

</file>

<file path=ppt/slides/_rels/slide436.xml.rels><?xml version="1.0" encoding="UTF-8" standalone="yes"?>
<Relationships xmlns="http://schemas.openxmlformats.org/package/2006/relationships"/>

</file>

<file path=ppt/slides/_rels/slide437.xml.rels><?xml version="1.0" encoding="UTF-8" standalone="yes"?>
<Relationships xmlns="http://schemas.openxmlformats.org/package/2006/relationships"/>

</file>

<file path=ppt/slides/_rels/slide438.xml.rels><?xml version="1.0" encoding="UTF-8" standalone="yes"?>
<Relationships xmlns="http://schemas.openxmlformats.org/package/2006/relationships"/>

</file>

<file path=ppt/slides/_rels/slide439.xml.rels><?xml version="1.0" encoding="UTF-8" standalone="yes"?>
<Relationships xmlns="http://schemas.openxmlformats.org/package/2006/relationships"/>

</file>

<file path=ppt/slides/_rels/slide44.xml.rels><?xml version="1.0" encoding="UTF-8" standalone="yes"?>
<Relationships xmlns="http://schemas.openxmlformats.org/package/2006/relationships"/>

</file>

<file path=ppt/slides/_rels/slide440.xml.rels><?xml version="1.0" encoding="UTF-8" standalone="yes"?>
<Relationships xmlns="http://schemas.openxmlformats.org/package/2006/relationships"/>

</file>

<file path=ppt/slides/_rels/slide441.xml.rels><?xml version="1.0" encoding="UTF-8" standalone="yes"?>
<Relationships xmlns="http://schemas.openxmlformats.org/package/2006/relationships"/>

</file>

<file path=ppt/slides/_rels/slide442.xml.rels><?xml version="1.0" encoding="UTF-8" standalone="yes"?>
<Relationships xmlns="http://schemas.openxmlformats.org/package/2006/relationships"/>

</file>

<file path=ppt/slides/_rels/slide443.xml.rels><?xml version="1.0" encoding="UTF-8" standalone="yes"?>
<Relationships xmlns="http://schemas.openxmlformats.org/package/2006/relationships"/>

</file>

<file path=ppt/slides/_rels/slide444.xml.rels><?xml version="1.0" encoding="UTF-8" standalone="yes"?>
<Relationships xmlns="http://schemas.openxmlformats.org/package/2006/relationships"/>

</file>

<file path=ppt/slides/_rels/slide445.xml.rels><?xml version="1.0" encoding="UTF-8" standalone="yes"?>
<Relationships xmlns="http://schemas.openxmlformats.org/package/2006/relationships"/>

</file>

<file path=ppt/slides/_rels/slide446.xml.rels><?xml version="1.0" encoding="UTF-8" standalone="yes"?>
<Relationships xmlns="http://schemas.openxmlformats.org/package/2006/relationships"/>

</file>

<file path=ppt/slides/_rels/slide447.xml.rels><?xml version="1.0" encoding="UTF-8" standalone="yes"?>
<Relationships xmlns="http://schemas.openxmlformats.org/package/2006/relationships"/>

</file>

<file path=ppt/slides/_rels/slide448.xml.rels><?xml version="1.0" encoding="UTF-8" standalone="yes"?>
<Relationships xmlns="http://schemas.openxmlformats.org/package/2006/relationships"/>

</file>

<file path=ppt/slides/_rels/slide449.xml.rels><?xml version="1.0" encoding="UTF-8" standalone="yes"?>
<Relationships xmlns="http://schemas.openxmlformats.org/package/2006/relationships"/>

</file>

<file path=ppt/slides/_rels/slide45.xml.rels><?xml version="1.0" encoding="UTF-8" standalone="yes"?>
<Relationships xmlns="http://schemas.openxmlformats.org/package/2006/relationships"/>

</file>

<file path=ppt/slides/_rels/slide450.xml.rels><?xml version="1.0" encoding="UTF-8" standalone="yes"?>
<Relationships xmlns="http://schemas.openxmlformats.org/package/2006/relationships"/>

</file>

<file path=ppt/slides/_rels/slide451.xml.rels><?xml version="1.0" encoding="UTF-8" standalone="yes"?>
<Relationships xmlns="http://schemas.openxmlformats.org/package/2006/relationships"/>

</file>

<file path=ppt/slides/_rels/slide452.xml.rels><?xml version="1.0" encoding="UTF-8" standalone="yes"?>
<Relationships xmlns="http://schemas.openxmlformats.org/package/2006/relationships"/>

</file>

<file path=ppt/slides/_rels/slide453.xml.rels><?xml version="1.0" encoding="UTF-8" standalone="yes"?>
<Relationships xmlns="http://schemas.openxmlformats.org/package/2006/relationships"/>

</file>

<file path=ppt/slides/_rels/slide454.xml.rels><?xml version="1.0" encoding="UTF-8" standalone="yes"?>
<Relationships xmlns="http://schemas.openxmlformats.org/package/2006/relationships"/>

</file>

<file path=ppt/slides/_rels/slide455.xml.rels><?xml version="1.0" encoding="UTF-8" standalone="yes"?>
<Relationships xmlns="http://schemas.openxmlformats.org/package/2006/relationships"/>

</file>

<file path=ppt/slides/_rels/slide456.xml.rels><?xml version="1.0" encoding="UTF-8" standalone="yes"?>
<Relationships xmlns="http://schemas.openxmlformats.org/package/2006/relationships"/>

</file>

<file path=ppt/slides/_rels/slide457.xml.rels><?xml version="1.0" encoding="UTF-8" standalone="yes"?>
<Relationships xmlns="http://schemas.openxmlformats.org/package/2006/relationships"/>

</file>

<file path=ppt/slides/_rels/slide458.xml.rels><?xml version="1.0" encoding="UTF-8" standalone="yes"?>
<Relationships xmlns="http://schemas.openxmlformats.org/package/2006/relationships"/>

</file>

<file path=ppt/slides/_rels/slide459.xml.rels><?xml version="1.0" encoding="UTF-8" standalone="yes"?>
<Relationships xmlns="http://schemas.openxmlformats.org/package/2006/relationships"/>

</file>

<file path=ppt/slides/_rels/slide46.xml.rels><?xml version="1.0" encoding="UTF-8" standalone="yes"?>
<Relationships xmlns="http://schemas.openxmlformats.org/package/2006/relationships"/>

</file>

<file path=ppt/slides/_rels/slide460.xml.rels><?xml version="1.0" encoding="UTF-8" standalone="yes"?>
<Relationships xmlns="http://schemas.openxmlformats.org/package/2006/relationships"/>

</file>

<file path=ppt/slides/_rels/slide461.xml.rels><?xml version="1.0" encoding="UTF-8" standalone="yes"?>
<Relationships xmlns="http://schemas.openxmlformats.org/package/2006/relationships"/>

</file>

<file path=ppt/slides/_rels/slide462.xml.rels><?xml version="1.0" encoding="UTF-8" standalone="yes"?>
<Relationships xmlns="http://schemas.openxmlformats.org/package/2006/relationships"/>

</file>

<file path=ppt/slides/_rels/slide463.xml.rels><?xml version="1.0" encoding="UTF-8" standalone="yes"?>
<Relationships xmlns="http://schemas.openxmlformats.org/package/2006/relationships"/>

</file>

<file path=ppt/slides/_rels/slide464.xml.rels><?xml version="1.0" encoding="UTF-8" standalone="yes"?>
<Relationships xmlns="http://schemas.openxmlformats.org/package/2006/relationships"/>

</file>

<file path=ppt/slides/_rels/slide465.xml.rels><?xml version="1.0" encoding="UTF-8" standalone="yes"?>
<Relationships xmlns="http://schemas.openxmlformats.org/package/2006/relationships"/>

</file>

<file path=ppt/slides/_rels/slide466.xml.rels><?xml version="1.0" encoding="UTF-8" standalone="yes"?>
<Relationships xmlns="http://schemas.openxmlformats.org/package/2006/relationships"/>

</file>

<file path=ppt/slides/_rels/slide467.xml.rels><?xml version="1.0" encoding="UTF-8" standalone="yes"?>
<Relationships xmlns="http://schemas.openxmlformats.org/package/2006/relationships"/>

</file>

<file path=ppt/slides/_rels/slide468.xml.rels><?xml version="1.0" encoding="UTF-8" standalone="yes"?>
<Relationships xmlns="http://schemas.openxmlformats.org/package/2006/relationships"/>

</file>

<file path=ppt/slides/_rels/slide469.xml.rels><?xml version="1.0" encoding="UTF-8" standalone="yes"?>
<Relationships xmlns="http://schemas.openxmlformats.org/package/2006/relationships"/>

</file>

<file path=ppt/slides/_rels/slide47.xml.rels><?xml version="1.0" encoding="UTF-8" standalone="yes"?>
<Relationships xmlns="http://schemas.openxmlformats.org/package/2006/relationships"/>

</file>

<file path=ppt/slides/_rels/slide470.xml.rels><?xml version="1.0" encoding="UTF-8" standalone="yes"?>
<Relationships xmlns="http://schemas.openxmlformats.org/package/2006/relationships"/>

</file>

<file path=ppt/slides/_rels/slide471.xml.rels><?xml version="1.0" encoding="UTF-8" standalone="yes"?>
<Relationships xmlns="http://schemas.openxmlformats.org/package/2006/relationships"/>

</file>

<file path=ppt/slides/_rels/slide472.xml.rels><?xml version="1.0" encoding="UTF-8" standalone="yes"?>
<Relationships xmlns="http://schemas.openxmlformats.org/package/2006/relationships"/>

</file>

<file path=ppt/slides/_rels/slide473.xml.rels><?xml version="1.0" encoding="UTF-8" standalone="yes"?>
<Relationships xmlns="http://schemas.openxmlformats.org/package/2006/relationships"/>

</file>

<file path=ppt/slides/_rels/slide474.xml.rels><?xml version="1.0" encoding="UTF-8" standalone="yes"?>
<Relationships xmlns="http://schemas.openxmlformats.org/package/2006/relationships"/>

</file>

<file path=ppt/slides/_rels/slide475.xml.rels><?xml version="1.0" encoding="UTF-8" standalone="yes"?>
<Relationships xmlns="http://schemas.openxmlformats.org/package/2006/relationships"/>

</file>

<file path=ppt/slides/_rels/slide476.xml.rels><?xml version="1.0" encoding="UTF-8" standalone="yes"?>
<Relationships xmlns="http://schemas.openxmlformats.org/package/2006/relationships"/>

</file>

<file path=ppt/slides/_rels/slide477.xml.rels><?xml version="1.0" encoding="UTF-8" standalone="yes"?>
<Relationships xmlns="http://schemas.openxmlformats.org/package/2006/relationships"/>

</file>

<file path=ppt/slides/_rels/slide478.xml.rels><?xml version="1.0" encoding="UTF-8" standalone="yes"?>
<Relationships xmlns="http://schemas.openxmlformats.org/package/2006/relationships"/>

</file>

<file path=ppt/slides/_rels/slide479.xml.rels><?xml version="1.0" encoding="UTF-8" standalone="yes"?>
<Relationships xmlns="http://schemas.openxmlformats.org/package/2006/relationships"/>

</file>

<file path=ppt/slides/_rels/slide48.xml.rels><?xml version="1.0" encoding="UTF-8" standalone="yes"?>
<Relationships xmlns="http://schemas.openxmlformats.org/package/2006/relationships"/>

</file>

<file path=ppt/slides/_rels/slide480.xml.rels><?xml version="1.0" encoding="UTF-8" standalone="yes"?>
<Relationships xmlns="http://schemas.openxmlformats.org/package/2006/relationships"/>

</file>

<file path=ppt/slides/_rels/slide481.xml.rels><?xml version="1.0" encoding="UTF-8" standalone="yes"?>
<Relationships xmlns="http://schemas.openxmlformats.org/package/2006/relationships"/>

</file>

<file path=ppt/slides/_rels/slide482.xml.rels><?xml version="1.0" encoding="UTF-8" standalone="yes"?>
<Relationships xmlns="http://schemas.openxmlformats.org/package/2006/relationships"/>

</file>

<file path=ppt/slides/_rels/slide483.xml.rels><?xml version="1.0" encoding="UTF-8" standalone="yes"?>
<Relationships xmlns="http://schemas.openxmlformats.org/package/2006/relationships"/>

</file>

<file path=ppt/slides/_rels/slide484.xml.rels><?xml version="1.0" encoding="UTF-8" standalone="yes"?>
<Relationships xmlns="http://schemas.openxmlformats.org/package/2006/relationships"/>

</file>

<file path=ppt/slides/_rels/slide485.xml.rels><?xml version="1.0" encoding="UTF-8" standalone="yes"?>
<Relationships xmlns="http://schemas.openxmlformats.org/package/2006/relationships"/>

</file>

<file path=ppt/slides/_rels/slide486.xml.rels><?xml version="1.0" encoding="UTF-8" standalone="yes"?>
<Relationships xmlns="http://schemas.openxmlformats.org/package/2006/relationships"/>

</file>

<file path=ppt/slides/_rels/slide487.xml.rels><?xml version="1.0" encoding="UTF-8" standalone="yes"?>
<Relationships xmlns="http://schemas.openxmlformats.org/package/2006/relationships"/>

</file>

<file path=ppt/slides/_rels/slide488.xml.rels><?xml version="1.0" encoding="UTF-8" standalone="yes"?>
<Relationships xmlns="http://schemas.openxmlformats.org/package/2006/relationships"/>

</file>

<file path=ppt/slides/_rels/slide489.xml.rels><?xml version="1.0" encoding="UTF-8" standalone="yes"?>
<Relationships xmlns="http://schemas.openxmlformats.org/package/2006/relationships"/>

</file>

<file path=ppt/slides/_rels/slide49.xml.rels><?xml version="1.0" encoding="UTF-8" standalone="yes"?>
<Relationships xmlns="http://schemas.openxmlformats.org/package/2006/relationships"/>

</file>

<file path=ppt/slides/_rels/slide490.xml.rels><?xml version="1.0" encoding="UTF-8" standalone="yes"?>
<Relationships xmlns="http://schemas.openxmlformats.org/package/2006/relationships"/>

</file>

<file path=ppt/slides/_rels/slide491.xml.rels><?xml version="1.0" encoding="UTF-8" standalone="yes"?>
<Relationships xmlns="http://schemas.openxmlformats.org/package/2006/relationships"/>

</file>

<file path=ppt/slides/_rels/slide492.xml.rels><?xml version="1.0" encoding="UTF-8" standalone="yes"?>
<Relationships xmlns="http://schemas.openxmlformats.org/package/2006/relationships"/>

</file>

<file path=ppt/slides/_rels/slide493.xml.rels><?xml version="1.0" encoding="UTF-8" standalone="yes"?>
<Relationships xmlns="http://schemas.openxmlformats.org/package/2006/relationships"/>

</file>

<file path=ppt/slides/_rels/slide494.xml.rels><?xml version="1.0" encoding="UTF-8" standalone="yes"?>
<Relationships xmlns="http://schemas.openxmlformats.org/package/2006/relationships"/>

</file>

<file path=ppt/slides/_rels/slide495.xml.rels><?xml version="1.0" encoding="UTF-8" standalone="yes"?>
<Relationships xmlns="http://schemas.openxmlformats.org/package/2006/relationships"/>

</file>

<file path=ppt/slides/_rels/slide496.xml.rels><?xml version="1.0" encoding="UTF-8" standalone="yes"?>
<Relationships xmlns="http://schemas.openxmlformats.org/package/2006/relationships"/>

</file>

<file path=ppt/slides/_rels/slide497.xml.rels><?xml version="1.0" encoding="UTF-8" standalone="yes"?>
<Relationships xmlns="http://schemas.openxmlformats.org/package/2006/relationships"/>

</file>

<file path=ppt/slides/_rels/slide498.xml.rels><?xml version="1.0" encoding="UTF-8" standalone="yes"?>
<Relationships xmlns="http://schemas.openxmlformats.org/package/2006/relationships"/>

</file>

<file path=ppt/slides/_rels/slide499.xml.rels><?xml version="1.0" encoding="UTF-8" standalone="yes"?>
<Relationships xmlns="http://schemas.openxmlformats.org/package/2006/relationships"/>

</file>

<file path=ppt/slides/_rels/slide5.xml.rels><?xml version="1.0" encoding="UTF-8" standalone="yes"?>
<Relationships xmlns="http://schemas.openxmlformats.org/package/2006/relationships"/>

</file>

<file path=ppt/slides/_rels/slide50.xml.rels><?xml version="1.0" encoding="UTF-8" standalone="yes"?>
<Relationships xmlns="http://schemas.openxmlformats.org/package/2006/relationships"/>

</file>

<file path=ppt/slides/_rels/slide500.xml.rels><?xml version="1.0" encoding="UTF-8" standalone="yes"?>
<Relationships xmlns="http://schemas.openxmlformats.org/package/2006/relationships"/>

</file>

<file path=ppt/slides/_rels/slide501.xml.rels><?xml version="1.0" encoding="UTF-8" standalone="yes"?>
<Relationships xmlns="http://schemas.openxmlformats.org/package/2006/relationships"/>

</file>

<file path=ppt/slides/_rels/slide502.xml.rels><?xml version="1.0" encoding="UTF-8" standalone="yes"?>
<Relationships xmlns="http://schemas.openxmlformats.org/package/2006/relationships"/>

</file>

<file path=ppt/slides/_rels/slide503.xml.rels><?xml version="1.0" encoding="UTF-8" standalone="yes"?>
<Relationships xmlns="http://schemas.openxmlformats.org/package/2006/relationships"/>

</file>

<file path=ppt/slides/_rels/slide504.xml.rels><?xml version="1.0" encoding="UTF-8" standalone="yes"?>
<Relationships xmlns="http://schemas.openxmlformats.org/package/2006/relationships"/>

</file>

<file path=ppt/slides/_rels/slide505.xml.rels><?xml version="1.0" encoding="UTF-8" standalone="yes"?>
<Relationships xmlns="http://schemas.openxmlformats.org/package/2006/relationships"/>

</file>

<file path=ppt/slides/_rels/slide506.xml.rels><?xml version="1.0" encoding="UTF-8" standalone="yes"?>
<Relationships xmlns="http://schemas.openxmlformats.org/package/2006/relationships"/>

</file>

<file path=ppt/slides/_rels/slide507.xml.rels><?xml version="1.0" encoding="UTF-8" standalone="yes"?>
<Relationships xmlns="http://schemas.openxmlformats.org/package/2006/relationships"/>

</file>

<file path=ppt/slides/_rels/slide508.xml.rels><?xml version="1.0" encoding="UTF-8" standalone="yes"?>
<Relationships xmlns="http://schemas.openxmlformats.org/package/2006/relationships"/>

</file>

<file path=ppt/slides/_rels/slide509.xml.rels><?xml version="1.0" encoding="UTF-8" standalone="yes"?>
<Relationships xmlns="http://schemas.openxmlformats.org/package/2006/relationships"/>

</file>

<file path=ppt/slides/_rels/slide51.xml.rels><?xml version="1.0" encoding="UTF-8" standalone="yes"?>
<Relationships xmlns="http://schemas.openxmlformats.org/package/2006/relationships"/>

</file>

<file path=ppt/slides/_rels/slide510.xml.rels><?xml version="1.0" encoding="UTF-8" standalone="yes"?>
<Relationships xmlns="http://schemas.openxmlformats.org/package/2006/relationships"/>

</file>

<file path=ppt/slides/_rels/slide511.xml.rels><?xml version="1.0" encoding="UTF-8" standalone="yes"?>
<Relationships xmlns="http://schemas.openxmlformats.org/package/2006/relationships"/>

</file>

<file path=ppt/slides/_rels/slide512.xml.rels><?xml version="1.0" encoding="UTF-8" standalone="yes"?>
<Relationships xmlns="http://schemas.openxmlformats.org/package/2006/relationships"/>

</file>

<file path=ppt/slides/_rels/slide513.xml.rels><?xml version="1.0" encoding="UTF-8" standalone="yes"?>
<Relationships xmlns="http://schemas.openxmlformats.org/package/2006/relationships"/>

</file>

<file path=ppt/slides/_rels/slide514.xml.rels><?xml version="1.0" encoding="UTF-8" standalone="yes"?>
<Relationships xmlns="http://schemas.openxmlformats.org/package/2006/relationships"/>

</file>

<file path=ppt/slides/_rels/slide515.xml.rels><?xml version="1.0" encoding="UTF-8" standalone="yes"?>
<Relationships xmlns="http://schemas.openxmlformats.org/package/2006/relationships"/>

</file>

<file path=ppt/slides/_rels/slide516.xml.rels><?xml version="1.0" encoding="UTF-8" standalone="yes"?>
<Relationships xmlns="http://schemas.openxmlformats.org/package/2006/relationships"/>

</file>

<file path=ppt/slides/_rels/slide517.xml.rels><?xml version="1.0" encoding="UTF-8" standalone="yes"?>
<Relationships xmlns="http://schemas.openxmlformats.org/package/2006/relationships"/>

</file>

<file path=ppt/slides/_rels/slide518.xml.rels><?xml version="1.0" encoding="UTF-8" standalone="yes"?>
<Relationships xmlns="http://schemas.openxmlformats.org/package/2006/relationships"/>

</file>

<file path=ppt/slides/_rels/slide519.xml.rels><?xml version="1.0" encoding="UTF-8" standalone="yes"?>
<Relationships xmlns="http://schemas.openxmlformats.org/package/2006/relationships"/>

</file>

<file path=ppt/slides/_rels/slide52.xml.rels><?xml version="1.0" encoding="UTF-8" standalone="yes"?>
<Relationships xmlns="http://schemas.openxmlformats.org/package/2006/relationships"/>

</file>

<file path=ppt/slides/_rels/slide520.xml.rels><?xml version="1.0" encoding="UTF-8" standalone="yes"?>
<Relationships xmlns="http://schemas.openxmlformats.org/package/2006/relationships"/>

</file>

<file path=ppt/slides/_rels/slide521.xml.rels><?xml version="1.0" encoding="UTF-8" standalone="yes"?>
<Relationships xmlns="http://schemas.openxmlformats.org/package/2006/relationships"/>

</file>

<file path=ppt/slides/_rels/slide522.xml.rels><?xml version="1.0" encoding="UTF-8" standalone="yes"?>
<Relationships xmlns="http://schemas.openxmlformats.org/package/2006/relationships"/>

</file>

<file path=ppt/slides/_rels/slide523.xml.rels><?xml version="1.0" encoding="UTF-8" standalone="yes"?>
<Relationships xmlns="http://schemas.openxmlformats.org/package/2006/relationships"/>

</file>

<file path=ppt/slides/_rels/slide524.xml.rels><?xml version="1.0" encoding="UTF-8" standalone="yes"?>
<Relationships xmlns="http://schemas.openxmlformats.org/package/2006/relationships"/>

</file>

<file path=ppt/slides/_rels/slide525.xml.rels><?xml version="1.0" encoding="UTF-8" standalone="yes"?>
<Relationships xmlns="http://schemas.openxmlformats.org/package/2006/relationships"/>

</file>

<file path=ppt/slides/_rels/slide526.xml.rels><?xml version="1.0" encoding="UTF-8" standalone="yes"?>
<Relationships xmlns="http://schemas.openxmlformats.org/package/2006/relationships"/>

</file>

<file path=ppt/slides/_rels/slide527.xml.rels><?xml version="1.0" encoding="UTF-8" standalone="yes"?>
<Relationships xmlns="http://schemas.openxmlformats.org/package/2006/relationships"/>

</file>

<file path=ppt/slides/_rels/slide528.xml.rels><?xml version="1.0" encoding="UTF-8" standalone="yes"?>
<Relationships xmlns="http://schemas.openxmlformats.org/package/2006/relationships"/>

</file>

<file path=ppt/slides/_rels/slide529.xml.rels><?xml version="1.0" encoding="UTF-8" standalone="yes"?>
<Relationships xmlns="http://schemas.openxmlformats.org/package/2006/relationships"/>

</file>

<file path=ppt/slides/_rels/slide53.xml.rels><?xml version="1.0" encoding="UTF-8" standalone="yes"?>
<Relationships xmlns="http://schemas.openxmlformats.org/package/2006/relationships"/>

</file>

<file path=ppt/slides/_rels/slide530.xml.rels><?xml version="1.0" encoding="UTF-8" standalone="yes"?>
<Relationships xmlns="http://schemas.openxmlformats.org/package/2006/relationships"/>

</file>

<file path=ppt/slides/_rels/slide531.xml.rels><?xml version="1.0" encoding="UTF-8" standalone="yes"?>
<Relationships xmlns="http://schemas.openxmlformats.org/package/2006/relationships"/>

</file>

<file path=ppt/slides/_rels/slide532.xml.rels><?xml version="1.0" encoding="UTF-8" standalone="yes"?>
<Relationships xmlns="http://schemas.openxmlformats.org/package/2006/relationships"/>

</file>

<file path=ppt/slides/_rels/slide533.xml.rels><?xml version="1.0" encoding="UTF-8" standalone="yes"?>
<Relationships xmlns="http://schemas.openxmlformats.org/package/2006/relationships"/>

</file>

<file path=ppt/slides/_rels/slide534.xml.rels><?xml version="1.0" encoding="UTF-8" standalone="yes"?>
<Relationships xmlns="http://schemas.openxmlformats.org/package/2006/relationships"/>

</file>

<file path=ppt/slides/_rels/slide535.xml.rels><?xml version="1.0" encoding="UTF-8" standalone="yes"?>
<Relationships xmlns="http://schemas.openxmlformats.org/package/2006/relationships"/>

</file>

<file path=ppt/slides/_rels/slide536.xml.rels><?xml version="1.0" encoding="UTF-8" standalone="yes"?>
<Relationships xmlns="http://schemas.openxmlformats.org/package/2006/relationships"/>

</file>

<file path=ppt/slides/_rels/slide537.xml.rels><?xml version="1.0" encoding="UTF-8" standalone="yes"?>
<Relationships xmlns="http://schemas.openxmlformats.org/package/2006/relationships"/>

</file>

<file path=ppt/slides/_rels/slide538.xml.rels><?xml version="1.0" encoding="UTF-8" standalone="yes"?>
<Relationships xmlns="http://schemas.openxmlformats.org/package/2006/relationships"/>

</file>

<file path=ppt/slides/_rels/slide539.xml.rels><?xml version="1.0" encoding="UTF-8" standalone="yes"?>
<Relationships xmlns="http://schemas.openxmlformats.org/package/2006/relationships"/>

</file>

<file path=ppt/slides/_rels/slide54.xml.rels><?xml version="1.0" encoding="UTF-8" standalone="yes"?>
<Relationships xmlns="http://schemas.openxmlformats.org/package/2006/relationships"/>

</file>

<file path=ppt/slides/_rels/slide540.xml.rels><?xml version="1.0" encoding="UTF-8" standalone="yes"?>
<Relationships xmlns="http://schemas.openxmlformats.org/package/2006/relationships"/>

</file>

<file path=ppt/slides/_rels/slide541.xml.rels><?xml version="1.0" encoding="UTF-8" standalone="yes"?>
<Relationships xmlns="http://schemas.openxmlformats.org/package/2006/relationships"/>

</file>

<file path=ppt/slides/_rels/slide542.xml.rels><?xml version="1.0" encoding="UTF-8" standalone="yes"?>
<Relationships xmlns="http://schemas.openxmlformats.org/package/2006/relationships"/>

</file>

<file path=ppt/slides/_rels/slide543.xml.rels><?xml version="1.0" encoding="UTF-8" standalone="yes"?>
<Relationships xmlns="http://schemas.openxmlformats.org/package/2006/relationships"/>

</file>

<file path=ppt/slides/_rels/slide544.xml.rels><?xml version="1.0" encoding="UTF-8" standalone="yes"?>
<Relationships xmlns="http://schemas.openxmlformats.org/package/2006/relationships"/>

</file>

<file path=ppt/slides/_rels/slide545.xml.rels><?xml version="1.0" encoding="UTF-8" standalone="yes"?>
<Relationships xmlns="http://schemas.openxmlformats.org/package/2006/relationships"/>

</file>

<file path=ppt/slides/_rels/slide546.xml.rels><?xml version="1.0" encoding="UTF-8" standalone="yes"?>
<Relationships xmlns="http://schemas.openxmlformats.org/package/2006/relationships"/>

</file>

<file path=ppt/slides/_rels/slide547.xml.rels><?xml version="1.0" encoding="UTF-8" standalone="yes"?>
<Relationships xmlns="http://schemas.openxmlformats.org/package/2006/relationships"/>

</file>

<file path=ppt/slides/_rels/slide548.xml.rels><?xml version="1.0" encoding="UTF-8" standalone="yes"?>
<Relationships xmlns="http://schemas.openxmlformats.org/package/2006/relationships"/>

</file>

<file path=ppt/slides/_rels/slide549.xml.rels><?xml version="1.0" encoding="UTF-8" standalone="yes"?>
<Relationships xmlns="http://schemas.openxmlformats.org/package/2006/relationships"/>

</file>

<file path=ppt/slides/_rels/slide55.xml.rels><?xml version="1.0" encoding="UTF-8" standalone="yes"?>
<Relationships xmlns="http://schemas.openxmlformats.org/package/2006/relationships"/>

</file>

<file path=ppt/slides/_rels/slide550.xml.rels><?xml version="1.0" encoding="UTF-8" standalone="yes"?>
<Relationships xmlns="http://schemas.openxmlformats.org/package/2006/relationships"/>

</file>

<file path=ppt/slides/_rels/slide551.xml.rels><?xml version="1.0" encoding="UTF-8" standalone="yes"?>
<Relationships xmlns="http://schemas.openxmlformats.org/package/2006/relationships"/>

</file>

<file path=ppt/slides/_rels/slide552.xml.rels><?xml version="1.0" encoding="UTF-8" standalone="yes"?>
<Relationships xmlns="http://schemas.openxmlformats.org/package/2006/relationships"/>

</file>

<file path=ppt/slides/_rels/slide553.xml.rels><?xml version="1.0" encoding="UTF-8" standalone="yes"?>
<Relationships xmlns="http://schemas.openxmlformats.org/package/2006/relationships"/>

</file>

<file path=ppt/slides/_rels/slide554.xml.rels><?xml version="1.0" encoding="UTF-8" standalone="yes"?>
<Relationships xmlns="http://schemas.openxmlformats.org/package/2006/relationships"/>

</file>

<file path=ppt/slides/_rels/slide555.xml.rels><?xml version="1.0" encoding="UTF-8" standalone="yes"?>
<Relationships xmlns="http://schemas.openxmlformats.org/package/2006/relationships"/>

</file>

<file path=ppt/slides/_rels/slide556.xml.rels><?xml version="1.0" encoding="UTF-8" standalone="yes"?>
<Relationships xmlns="http://schemas.openxmlformats.org/package/2006/relationships"/>

</file>

<file path=ppt/slides/_rels/slide557.xml.rels><?xml version="1.0" encoding="UTF-8" standalone="yes"?>
<Relationships xmlns="http://schemas.openxmlformats.org/package/2006/relationships"/>

</file>

<file path=ppt/slides/_rels/slide558.xml.rels><?xml version="1.0" encoding="UTF-8" standalone="yes"?>
<Relationships xmlns="http://schemas.openxmlformats.org/package/2006/relationships"/>

</file>

<file path=ppt/slides/_rels/slide559.xml.rels><?xml version="1.0" encoding="UTF-8" standalone="yes"?>
<Relationships xmlns="http://schemas.openxmlformats.org/package/2006/relationships"/>

</file>

<file path=ppt/slides/_rels/slide56.xml.rels><?xml version="1.0" encoding="UTF-8" standalone="yes"?>
<Relationships xmlns="http://schemas.openxmlformats.org/package/2006/relationships">
  <Relationship Id="rId1" Type="http://schemas.openxmlformats.org/officeDocument/2006/relationships/image" Target="../media/48915_ca_object_representations_media_1050_large2.jpg"/>
</Relationships>

</file>

<file path=ppt/slides/_rels/slide560.xml.rels><?xml version="1.0" encoding="UTF-8" standalone="yes"?>
<Relationships xmlns="http://schemas.openxmlformats.org/package/2006/relationships"/>

</file>

<file path=ppt/slides/_rels/slide561.xml.rels><?xml version="1.0" encoding="UTF-8" standalone="yes"?>
<Relationships xmlns="http://schemas.openxmlformats.org/package/2006/relationships"/>

</file>

<file path=ppt/slides/_rels/slide562.xml.rels><?xml version="1.0" encoding="UTF-8" standalone="yes"?>
<Relationships xmlns="http://schemas.openxmlformats.org/package/2006/relationships"/>

</file>

<file path=ppt/slides/_rels/slide563.xml.rels><?xml version="1.0" encoding="UTF-8" standalone="yes"?>
<Relationships xmlns="http://schemas.openxmlformats.org/package/2006/relationships"/>

</file>

<file path=ppt/slides/_rels/slide564.xml.rels><?xml version="1.0" encoding="UTF-8" standalone="yes"?>
<Relationships xmlns="http://schemas.openxmlformats.org/package/2006/relationships"/>

</file>

<file path=ppt/slides/_rels/slide565.xml.rels><?xml version="1.0" encoding="UTF-8" standalone="yes"?>
<Relationships xmlns="http://schemas.openxmlformats.org/package/2006/relationships"/>

</file>

<file path=ppt/slides/_rels/slide566.xml.rels><?xml version="1.0" encoding="UTF-8" standalone="yes"?>
<Relationships xmlns="http://schemas.openxmlformats.org/package/2006/relationships"/>

</file>

<file path=ppt/slides/_rels/slide567.xml.rels><?xml version="1.0" encoding="UTF-8" standalone="yes"?>
<Relationships xmlns="http://schemas.openxmlformats.org/package/2006/relationships"/>

</file>

<file path=ppt/slides/_rels/slide568.xml.rels><?xml version="1.0" encoding="UTF-8" standalone="yes"?>
<Relationships xmlns="http://schemas.openxmlformats.org/package/2006/relationships"/>

</file>

<file path=ppt/slides/_rels/slide569.xml.rels><?xml version="1.0" encoding="UTF-8" standalone="yes"?>
<Relationships xmlns="http://schemas.openxmlformats.org/package/2006/relationships"/>

</file>

<file path=ppt/slides/_rels/slide57.xml.rels><?xml version="1.0" encoding="UTF-8" standalone="yes"?>
<Relationships xmlns="http://schemas.openxmlformats.org/package/2006/relationships"/>

</file>

<file path=ppt/slides/_rels/slide570.xml.rels><?xml version="1.0" encoding="UTF-8" standalone="yes"?>
<Relationships xmlns="http://schemas.openxmlformats.org/package/2006/relationships"/>

</file>

<file path=ppt/slides/_rels/slide571.xml.rels><?xml version="1.0" encoding="UTF-8" standalone="yes"?>
<Relationships xmlns="http://schemas.openxmlformats.org/package/2006/relationships"/>

</file>

<file path=ppt/slides/_rels/slide572.xml.rels><?xml version="1.0" encoding="UTF-8" standalone="yes"?>
<Relationships xmlns="http://schemas.openxmlformats.org/package/2006/relationships"/>

</file>

<file path=ppt/slides/_rels/slide573.xml.rels><?xml version="1.0" encoding="UTF-8" standalone="yes"?>
<Relationships xmlns="http://schemas.openxmlformats.org/package/2006/relationships"/>

</file>

<file path=ppt/slides/_rels/slide574.xml.rels><?xml version="1.0" encoding="UTF-8" standalone="yes"?>
<Relationships xmlns="http://schemas.openxmlformats.org/package/2006/relationships"/>

</file>

<file path=ppt/slides/_rels/slide575.xml.rels><?xml version="1.0" encoding="UTF-8" standalone="yes"?>
<Relationships xmlns="http://schemas.openxmlformats.org/package/2006/relationships"/>

</file>

<file path=ppt/slides/_rels/slide576.xml.rels><?xml version="1.0" encoding="UTF-8" standalone="yes"?>
<Relationships xmlns="http://schemas.openxmlformats.org/package/2006/relationships"/>

</file>

<file path=ppt/slides/_rels/slide577.xml.rels><?xml version="1.0" encoding="UTF-8" standalone="yes"?>
<Relationships xmlns="http://schemas.openxmlformats.org/package/2006/relationships"/>

</file>

<file path=ppt/slides/_rels/slide578.xml.rels><?xml version="1.0" encoding="UTF-8" standalone="yes"?>
<Relationships xmlns="http://schemas.openxmlformats.org/package/2006/relationships"/>

</file>

<file path=ppt/slides/_rels/slide579.xml.rels><?xml version="1.0" encoding="UTF-8" standalone="yes"?>
<Relationships xmlns="http://schemas.openxmlformats.org/package/2006/relationships"/>

</file>

<file path=ppt/slides/_rels/slide58.xml.rels><?xml version="1.0" encoding="UTF-8" standalone="yes"?>
<Relationships xmlns="http://schemas.openxmlformats.org/package/2006/relationships"/>

</file>

<file path=ppt/slides/_rels/slide580.xml.rels><?xml version="1.0" encoding="UTF-8" standalone="yes"?>
<Relationships xmlns="http://schemas.openxmlformats.org/package/2006/relationships"/>

</file>

<file path=ppt/slides/_rels/slide581.xml.rels><?xml version="1.0" encoding="UTF-8" standalone="yes"?>
<Relationships xmlns="http://schemas.openxmlformats.org/package/2006/relationships"/>

</file>

<file path=ppt/slides/_rels/slide582.xml.rels><?xml version="1.0" encoding="UTF-8" standalone="yes"?>
<Relationships xmlns="http://schemas.openxmlformats.org/package/2006/relationships"/>

</file>

<file path=ppt/slides/_rels/slide583.xml.rels><?xml version="1.0" encoding="UTF-8" standalone="yes"?>
<Relationships xmlns="http://schemas.openxmlformats.org/package/2006/relationships"/>

</file>

<file path=ppt/slides/_rels/slide584.xml.rels><?xml version="1.0" encoding="UTF-8" standalone="yes"?>
<Relationships xmlns="http://schemas.openxmlformats.org/package/2006/relationships"/>

</file>

<file path=ppt/slides/_rels/slide585.xml.rels><?xml version="1.0" encoding="UTF-8" standalone="yes"?>
<Relationships xmlns="http://schemas.openxmlformats.org/package/2006/relationships"/>

</file>

<file path=ppt/slides/_rels/slide586.xml.rels><?xml version="1.0" encoding="UTF-8" standalone="yes"?>
<Relationships xmlns="http://schemas.openxmlformats.org/package/2006/relationships"/>

</file>

<file path=ppt/slides/_rels/slide587.xml.rels><?xml version="1.0" encoding="UTF-8" standalone="yes"?>
<Relationships xmlns="http://schemas.openxmlformats.org/package/2006/relationships"/>

</file>

<file path=ppt/slides/_rels/slide588.xml.rels><?xml version="1.0" encoding="UTF-8" standalone="yes"?>
<Relationships xmlns="http://schemas.openxmlformats.org/package/2006/relationships"/>

</file>

<file path=ppt/slides/_rels/slide589.xml.rels><?xml version="1.0" encoding="UTF-8" standalone="yes"?>
<Relationships xmlns="http://schemas.openxmlformats.org/package/2006/relationships"/>

</file>

<file path=ppt/slides/_rels/slide59.xml.rels><?xml version="1.0" encoding="UTF-8" standalone="yes"?>
<Relationships xmlns="http://schemas.openxmlformats.org/package/2006/relationships"/>

</file>

<file path=ppt/slides/_rels/slide590.xml.rels><?xml version="1.0" encoding="UTF-8" standalone="yes"?>
<Relationships xmlns="http://schemas.openxmlformats.org/package/2006/relationships"/>

</file>

<file path=ppt/slides/_rels/slide591.xml.rels><?xml version="1.0" encoding="UTF-8" standalone="yes"?>
<Relationships xmlns="http://schemas.openxmlformats.org/package/2006/relationships"/>

</file>

<file path=ppt/slides/_rels/slide592.xml.rels><?xml version="1.0" encoding="UTF-8" standalone="yes"?>
<Relationships xmlns="http://schemas.openxmlformats.org/package/2006/relationships"/>

</file>

<file path=ppt/slides/_rels/slide593.xml.rels><?xml version="1.0" encoding="UTF-8" standalone="yes"?>
<Relationships xmlns="http://schemas.openxmlformats.org/package/2006/relationships"/>

</file>

<file path=ppt/slides/_rels/slide594.xml.rels><?xml version="1.0" encoding="UTF-8" standalone="yes"?>
<Relationships xmlns="http://schemas.openxmlformats.org/package/2006/relationships"/>

</file>

<file path=ppt/slides/_rels/slide595.xml.rels><?xml version="1.0" encoding="UTF-8" standalone="yes"?>
<Relationships xmlns="http://schemas.openxmlformats.org/package/2006/relationships"/>

</file>

<file path=ppt/slides/_rels/slide596.xml.rels><?xml version="1.0" encoding="UTF-8" standalone="yes"?>
<Relationships xmlns="http://schemas.openxmlformats.org/package/2006/relationships"/>

</file>

<file path=ppt/slides/_rels/slide597.xml.rels><?xml version="1.0" encoding="UTF-8" standalone="yes"?>
<Relationships xmlns="http://schemas.openxmlformats.org/package/2006/relationships"/>

</file>

<file path=ppt/slides/_rels/slide598.xml.rels><?xml version="1.0" encoding="UTF-8" standalone="yes"?>
<Relationships xmlns="http://schemas.openxmlformats.org/package/2006/relationships"/>

</file>

<file path=ppt/slides/_rels/slide599.xml.rels><?xml version="1.0" encoding="UTF-8" standalone="yes"?>
<Relationships xmlns="http://schemas.openxmlformats.org/package/2006/relationships"/>

</file>

<file path=ppt/slides/_rels/slide6.xml.rels><?xml version="1.0" encoding="UTF-8" standalone="yes"?>
<Relationships xmlns="http://schemas.openxmlformats.org/package/2006/relationships"/>

</file>

<file path=ppt/slides/_rels/slide60.xml.rels><?xml version="1.0" encoding="UTF-8" standalone="yes"?>
<Relationships xmlns="http://schemas.openxmlformats.org/package/2006/relationships"/>

</file>

<file path=ppt/slides/_rels/slide600.xml.rels><?xml version="1.0" encoding="UTF-8" standalone="yes"?>
<Relationships xmlns="http://schemas.openxmlformats.org/package/2006/relationships"/>

</file>

<file path=ppt/slides/_rels/slide601.xml.rels><?xml version="1.0" encoding="UTF-8" standalone="yes"?>
<Relationships xmlns="http://schemas.openxmlformats.org/package/2006/relationships"/>

</file>

<file path=ppt/slides/_rels/slide602.xml.rels><?xml version="1.0" encoding="UTF-8" standalone="yes"?>
<Relationships xmlns="http://schemas.openxmlformats.org/package/2006/relationships"/>

</file>

<file path=ppt/slides/_rels/slide603.xml.rels><?xml version="1.0" encoding="UTF-8" standalone="yes"?>
<Relationships xmlns="http://schemas.openxmlformats.org/package/2006/relationships"/>

</file>

<file path=ppt/slides/_rels/slide604.xml.rels><?xml version="1.0" encoding="UTF-8" standalone="yes"?>
<Relationships xmlns="http://schemas.openxmlformats.org/package/2006/relationships"/>

</file>

<file path=ppt/slides/_rels/slide605.xml.rels><?xml version="1.0" encoding="UTF-8" standalone="yes"?>
<Relationships xmlns="http://schemas.openxmlformats.org/package/2006/relationships"/>

</file>

<file path=ppt/slides/_rels/slide606.xml.rels><?xml version="1.0" encoding="UTF-8" standalone="yes"?>
<Relationships xmlns="http://schemas.openxmlformats.org/package/2006/relationships"/>

</file>

<file path=ppt/slides/_rels/slide607.xml.rels><?xml version="1.0" encoding="UTF-8" standalone="yes"?>
<Relationships xmlns="http://schemas.openxmlformats.org/package/2006/relationships"/>

</file>

<file path=ppt/slides/_rels/slide608.xml.rels><?xml version="1.0" encoding="UTF-8" standalone="yes"?>
<Relationships xmlns="http://schemas.openxmlformats.org/package/2006/relationships"/>

</file>

<file path=ppt/slides/_rels/slide609.xml.rels><?xml version="1.0" encoding="UTF-8" standalone="yes"?>
<Relationships xmlns="http://schemas.openxmlformats.org/package/2006/relationships"/>

</file>

<file path=ppt/slides/_rels/slide61.xml.rels><?xml version="1.0" encoding="UTF-8" standalone="yes"?>
<Relationships xmlns="http://schemas.openxmlformats.org/package/2006/relationships"/>

</file>

<file path=ppt/slides/_rels/slide610.xml.rels><?xml version="1.0" encoding="UTF-8" standalone="yes"?>
<Relationships xmlns="http://schemas.openxmlformats.org/package/2006/relationships"/>

</file>

<file path=ppt/slides/_rels/slide611.xml.rels><?xml version="1.0" encoding="UTF-8" standalone="yes"?>
<Relationships xmlns="http://schemas.openxmlformats.org/package/2006/relationships"/>

</file>

<file path=ppt/slides/_rels/slide612.xml.rels><?xml version="1.0" encoding="UTF-8" standalone="yes"?>
<Relationships xmlns="http://schemas.openxmlformats.org/package/2006/relationships"/>

</file>

<file path=ppt/slides/_rels/slide613.xml.rels><?xml version="1.0" encoding="UTF-8" standalone="yes"?>
<Relationships xmlns="http://schemas.openxmlformats.org/package/2006/relationships"/>

</file>

<file path=ppt/slides/_rels/slide614.xml.rels><?xml version="1.0" encoding="UTF-8" standalone="yes"?>
<Relationships xmlns="http://schemas.openxmlformats.org/package/2006/relationships"/>

</file>

<file path=ppt/slides/_rels/slide615.xml.rels><?xml version="1.0" encoding="UTF-8" standalone="yes"?>
<Relationships xmlns="http://schemas.openxmlformats.org/package/2006/relationships"/>

</file>

<file path=ppt/slides/_rels/slide616.xml.rels><?xml version="1.0" encoding="UTF-8" standalone="yes"?>
<Relationships xmlns="http://schemas.openxmlformats.org/package/2006/relationships"/>

</file>

<file path=ppt/slides/_rels/slide617.xml.rels><?xml version="1.0" encoding="UTF-8" standalone="yes"?>
<Relationships xmlns="http://schemas.openxmlformats.org/package/2006/relationships"/>

</file>

<file path=ppt/slides/_rels/slide618.xml.rels><?xml version="1.0" encoding="UTF-8" standalone="yes"?>
<Relationships xmlns="http://schemas.openxmlformats.org/package/2006/relationships"/>

</file>

<file path=ppt/slides/_rels/slide619.xml.rels><?xml version="1.0" encoding="UTF-8" standalone="yes"?>
<Relationships xmlns="http://schemas.openxmlformats.org/package/2006/relationships"/>

</file>

<file path=ppt/slides/_rels/slide62.xml.rels><?xml version="1.0" encoding="UTF-8" standalone="yes"?>
<Relationships xmlns="http://schemas.openxmlformats.org/package/2006/relationships"/>

</file>

<file path=ppt/slides/_rels/slide620.xml.rels><?xml version="1.0" encoding="UTF-8" standalone="yes"?>
<Relationships xmlns="http://schemas.openxmlformats.org/package/2006/relationships"/>

</file>

<file path=ppt/slides/_rels/slide621.xml.rels><?xml version="1.0" encoding="UTF-8" standalone="yes"?>
<Relationships xmlns="http://schemas.openxmlformats.org/package/2006/relationships"/>

</file>

<file path=ppt/slides/_rels/slide622.xml.rels><?xml version="1.0" encoding="UTF-8" standalone="yes"?>
<Relationships xmlns="http://schemas.openxmlformats.org/package/2006/relationships"/>

</file>

<file path=ppt/slides/_rels/slide623.xml.rels><?xml version="1.0" encoding="UTF-8" standalone="yes"?>
<Relationships xmlns="http://schemas.openxmlformats.org/package/2006/relationships"/>

</file>

<file path=ppt/slides/_rels/slide624.xml.rels><?xml version="1.0" encoding="UTF-8" standalone="yes"?>
<Relationships xmlns="http://schemas.openxmlformats.org/package/2006/relationships"/>

</file>

<file path=ppt/slides/_rels/slide625.xml.rels><?xml version="1.0" encoding="UTF-8" standalone="yes"?>
<Relationships xmlns="http://schemas.openxmlformats.org/package/2006/relationships"/>

</file>

<file path=ppt/slides/_rels/slide626.xml.rels><?xml version="1.0" encoding="UTF-8" standalone="yes"?>
<Relationships xmlns="http://schemas.openxmlformats.org/package/2006/relationships"/>

</file>

<file path=ppt/slides/_rels/slide627.xml.rels><?xml version="1.0" encoding="UTF-8" standalone="yes"?>
<Relationships xmlns="http://schemas.openxmlformats.org/package/2006/relationships"/>

</file>

<file path=ppt/slides/_rels/slide628.xml.rels><?xml version="1.0" encoding="UTF-8" standalone="yes"?>
<Relationships xmlns="http://schemas.openxmlformats.org/package/2006/relationships"/>

</file>

<file path=ppt/slides/_rels/slide629.xml.rels><?xml version="1.0" encoding="UTF-8" standalone="yes"?>
<Relationships xmlns="http://schemas.openxmlformats.org/package/2006/relationships"/>

</file>

<file path=ppt/slides/_rels/slide63.xml.rels><?xml version="1.0" encoding="UTF-8" standalone="yes"?>
<Relationships xmlns="http://schemas.openxmlformats.org/package/2006/relationships"/>

</file>

<file path=ppt/slides/_rels/slide630.xml.rels><?xml version="1.0" encoding="UTF-8" standalone="yes"?>
<Relationships xmlns="http://schemas.openxmlformats.org/package/2006/relationships"/>

</file>

<file path=ppt/slides/_rels/slide631.xml.rels><?xml version="1.0" encoding="UTF-8" standalone="yes"?>
<Relationships xmlns="http://schemas.openxmlformats.org/package/2006/relationships"/>

</file>

<file path=ppt/slides/_rels/slide632.xml.rels><?xml version="1.0" encoding="UTF-8" standalone="yes"?>
<Relationships xmlns="http://schemas.openxmlformats.org/package/2006/relationships"/>

</file>

<file path=ppt/slides/_rels/slide633.xml.rels><?xml version="1.0" encoding="UTF-8" standalone="yes"?>
<Relationships xmlns="http://schemas.openxmlformats.org/package/2006/relationships"/>

</file>

<file path=ppt/slides/_rels/slide634.xml.rels><?xml version="1.0" encoding="UTF-8" standalone="yes"?>
<Relationships xmlns="http://schemas.openxmlformats.org/package/2006/relationships"/>

</file>

<file path=ppt/slides/_rels/slide635.xml.rels><?xml version="1.0" encoding="UTF-8" standalone="yes"?>
<Relationships xmlns="http://schemas.openxmlformats.org/package/2006/relationships"/>

</file>

<file path=ppt/slides/_rels/slide636.xml.rels><?xml version="1.0" encoding="UTF-8" standalone="yes"?>
<Relationships xmlns="http://schemas.openxmlformats.org/package/2006/relationships"/>

</file>

<file path=ppt/slides/_rels/slide637.xml.rels><?xml version="1.0" encoding="UTF-8" standalone="yes"?>
<Relationships xmlns="http://schemas.openxmlformats.org/package/2006/relationships"/>

</file>

<file path=ppt/slides/_rels/slide638.xml.rels><?xml version="1.0" encoding="UTF-8" standalone="yes"?>
<Relationships xmlns="http://schemas.openxmlformats.org/package/2006/relationships"/>

</file>

<file path=ppt/slides/_rels/slide639.xml.rels><?xml version="1.0" encoding="UTF-8" standalone="yes"?>
<Relationships xmlns="http://schemas.openxmlformats.org/package/2006/relationships"/>

</file>

<file path=ppt/slides/_rels/slide64.xml.rels><?xml version="1.0" encoding="UTF-8" standalone="yes"?>
<Relationships xmlns="http://schemas.openxmlformats.org/package/2006/relationships"/>

</file>

<file path=ppt/slides/_rels/slide640.xml.rels><?xml version="1.0" encoding="UTF-8" standalone="yes"?>
<Relationships xmlns="http://schemas.openxmlformats.org/package/2006/relationships"/>

</file>

<file path=ppt/slides/_rels/slide641.xml.rels><?xml version="1.0" encoding="UTF-8" standalone="yes"?>
<Relationships xmlns="http://schemas.openxmlformats.org/package/2006/relationships"/>

</file>

<file path=ppt/slides/_rels/slide642.xml.rels><?xml version="1.0" encoding="UTF-8" standalone="yes"?>
<Relationships xmlns="http://schemas.openxmlformats.org/package/2006/relationships"/>

</file>

<file path=ppt/slides/_rels/slide643.xml.rels><?xml version="1.0" encoding="UTF-8" standalone="yes"?>
<Relationships xmlns="http://schemas.openxmlformats.org/package/2006/relationships"/>

</file>

<file path=ppt/slides/_rels/slide644.xml.rels><?xml version="1.0" encoding="UTF-8" standalone="yes"?>
<Relationships xmlns="http://schemas.openxmlformats.org/package/2006/relationships"/>

</file>

<file path=ppt/slides/_rels/slide645.xml.rels><?xml version="1.0" encoding="UTF-8" standalone="yes"?>
<Relationships xmlns="http://schemas.openxmlformats.org/package/2006/relationships"/>

</file>

<file path=ppt/slides/_rels/slide646.xml.rels><?xml version="1.0" encoding="UTF-8" standalone="yes"?>
<Relationships xmlns="http://schemas.openxmlformats.org/package/2006/relationships"/>

</file>

<file path=ppt/slides/_rels/slide647.xml.rels><?xml version="1.0" encoding="UTF-8" standalone="yes"?>
<Relationships xmlns="http://schemas.openxmlformats.org/package/2006/relationships"/>

</file>

<file path=ppt/slides/_rels/slide648.xml.rels><?xml version="1.0" encoding="UTF-8" standalone="yes"?>
<Relationships xmlns="http://schemas.openxmlformats.org/package/2006/relationships"/>

</file>

<file path=ppt/slides/_rels/slide649.xml.rels><?xml version="1.0" encoding="UTF-8" standalone="yes"?>
<Relationships xmlns="http://schemas.openxmlformats.org/package/2006/relationships"/>

</file>

<file path=ppt/slides/_rels/slide65.xml.rels><?xml version="1.0" encoding="UTF-8" standalone="yes"?>
<Relationships xmlns="http://schemas.openxmlformats.org/package/2006/relationships"/>

</file>

<file path=ppt/slides/_rels/slide650.xml.rels><?xml version="1.0" encoding="UTF-8" standalone="yes"?>
<Relationships xmlns="http://schemas.openxmlformats.org/package/2006/relationships"/>

</file>

<file path=ppt/slides/_rels/slide651.xml.rels><?xml version="1.0" encoding="UTF-8" standalone="yes"?>
<Relationships xmlns="http://schemas.openxmlformats.org/package/2006/relationships"/>

</file>

<file path=ppt/slides/_rels/slide652.xml.rels><?xml version="1.0" encoding="UTF-8" standalone="yes"?>
<Relationships xmlns="http://schemas.openxmlformats.org/package/2006/relationships"/>

</file>

<file path=ppt/slides/_rels/slide653.xml.rels><?xml version="1.0" encoding="UTF-8" standalone="yes"?>
<Relationships xmlns="http://schemas.openxmlformats.org/package/2006/relationships"/>

</file>

<file path=ppt/slides/_rels/slide654.xml.rels><?xml version="1.0" encoding="UTF-8" standalone="yes"?>
<Relationships xmlns="http://schemas.openxmlformats.org/package/2006/relationships"/>

</file>

<file path=ppt/slides/_rels/slide655.xml.rels><?xml version="1.0" encoding="UTF-8" standalone="yes"?>
<Relationships xmlns="http://schemas.openxmlformats.org/package/2006/relationships"/>

</file>

<file path=ppt/slides/_rels/slide656.xml.rels><?xml version="1.0" encoding="UTF-8" standalone="yes"?>
<Relationships xmlns="http://schemas.openxmlformats.org/package/2006/relationships"/>

</file>

<file path=ppt/slides/_rels/slide657.xml.rels><?xml version="1.0" encoding="UTF-8" standalone="yes"?>
<Relationships xmlns="http://schemas.openxmlformats.org/package/2006/relationships"/>

</file>

<file path=ppt/slides/_rels/slide658.xml.rels><?xml version="1.0" encoding="UTF-8" standalone="yes"?>
<Relationships xmlns="http://schemas.openxmlformats.org/package/2006/relationships"/>

</file>

<file path=ppt/slides/_rels/slide659.xml.rels><?xml version="1.0" encoding="UTF-8" standalone="yes"?>
<Relationships xmlns="http://schemas.openxmlformats.org/package/2006/relationships"/>

</file>

<file path=ppt/slides/_rels/slide66.xml.rels><?xml version="1.0" encoding="UTF-8" standalone="yes"?>
<Relationships xmlns="http://schemas.openxmlformats.org/package/2006/relationships"/>

</file>

<file path=ppt/slides/_rels/slide660.xml.rels><?xml version="1.0" encoding="UTF-8" standalone="yes"?>
<Relationships xmlns="http://schemas.openxmlformats.org/package/2006/relationships"/>

</file>

<file path=ppt/slides/_rels/slide661.xml.rels><?xml version="1.0" encoding="UTF-8" standalone="yes"?>
<Relationships xmlns="http://schemas.openxmlformats.org/package/2006/relationships"/>

</file>

<file path=ppt/slides/_rels/slide662.xml.rels><?xml version="1.0" encoding="UTF-8" standalone="yes"?>
<Relationships xmlns="http://schemas.openxmlformats.org/package/2006/relationships"/>

</file>

<file path=ppt/slides/_rels/slide663.xml.rels><?xml version="1.0" encoding="UTF-8" standalone="yes"?>
<Relationships xmlns="http://schemas.openxmlformats.org/package/2006/relationships"/>

</file>

<file path=ppt/slides/_rels/slide664.xml.rels><?xml version="1.0" encoding="UTF-8" standalone="yes"?>
<Relationships xmlns="http://schemas.openxmlformats.org/package/2006/relationships"/>

</file>

<file path=ppt/slides/_rels/slide665.xml.rels><?xml version="1.0" encoding="UTF-8" standalone="yes"?>
<Relationships xmlns="http://schemas.openxmlformats.org/package/2006/relationships"/>

</file>

<file path=ppt/slides/_rels/slide666.xml.rels><?xml version="1.0" encoding="UTF-8" standalone="yes"?>
<Relationships xmlns="http://schemas.openxmlformats.org/package/2006/relationships"/>

</file>

<file path=ppt/slides/_rels/slide667.xml.rels><?xml version="1.0" encoding="UTF-8" standalone="yes"?>
<Relationships xmlns="http://schemas.openxmlformats.org/package/2006/relationships"/>

</file>

<file path=ppt/slides/_rels/slide668.xml.rels><?xml version="1.0" encoding="UTF-8" standalone="yes"?>
<Relationships xmlns="http://schemas.openxmlformats.org/package/2006/relationships"/>

</file>

<file path=ppt/slides/_rels/slide669.xml.rels><?xml version="1.0" encoding="UTF-8" standalone="yes"?>
<Relationships xmlns="http://schemas.openxmlformats.org/package/2006/relationships"/>

</file>

<file path=ppt/slides/_rels/slide67.xml.rels><?xml version="1.0" encoding="UTF-8" standalone="yes"?>
<Relationships xmlns="http://schemas.openxmlformats.org/package/2006/relationships"/>

</file>

<file path=ppt/slides/_rels/slide670.xml.rels><?xml version="1.0" encoding="UTF-8" standalone="yes"?>
<Relationships xmlns="http://schemas.openxmlformats.org/package/2006/relationships"/>

</file>

<file path=ppt/slides/_rels/slide671.xml.rels><?xml version="1.0" encoding="UTF-8" standalone="yes"?>
<Relationships xmlns="http://schemas.openxmlformats.org/package/2006/relationships"/>

</file>

<file path=ppt/slides/_rels/slide672.xml.rels><?xml version="1.0" encoding="UTF-8" standalone="yes"?>
<Relationships xmlns="http://schemas.openxmlformats.org/package/2006/relationships"/>

</file>

<file path=ppt/slides/_rels/slide673.xml.rels><?xml version="1.0" encoding="UTF-8" standalone="yes"?>
<Relationships xmlns="http://schemas.openxmlformats.org/package/2006/relationships"/>

</file>

<file path=ppt/slides/_rels/slide674.xml.rels><?xml version="1.0" encoding="UTF-8" standalone="yes"?>
<Relationships xmlns="http://schemas.openxmlformats.org/package/2006/relationships"/>

</file>

<file path=ppt/slides/_rels/slide675.xml.rels><?xml version="1.0" encoding="UTF-8" standalone="yes"?>
<Relationships xmlns="http://schemas.openxmlformats.org/package/2006/relationships"/>

</file>

<file path=ppt/slides/_rels/slide676.xml.rels><?xml version="1.0" encoding="UTF-8" standalone="yes"?>
<Relationships xmlns="http://schemas.openxmlformats.org/package/2006/relationships"/>

</file>

<file path=ppt/slides/_rels/slide677.xml.rels><?xml version="1.0" encoding="UTF-8" standalone="yes"?>
<Relationships xmlns="http://schemas.openxmlformats.org/package/2006/relationships"/>

</file>

<file path=ppt/slides/_rels/slide678.xml.rels><?xml version="1.0" encoding="UTF-8" standalone="yes"?>
<Relationships xmlns="http://schemas.openxmlformats.org/package/2006/relationships"/>

</file>

<file path=ppt/slides/_rels/slide679.xml.rels><?xml version="1.0" encoding="UTF-8" standalone="yes"?>
<Relationships xmlns="http://schemas.openxmlformats.org/package/2006/relationships"/>

</file>

<file path=ppt/slides/_rels/slide68.xml.rels><?xml version="1.0" encoding="UTF-8" standalone="yes"?>
<Relationships xmlns="http://schemas.openxmlformats.org/package/2006/relationships"/>

</file>

<file path=ppt/slides/_rels/slide680.xml.rels><?xml version="1.0" encoding="UTF-8" standalone="yes"?>
<Relationships xmlns="http://schemas.openxmlformats.org/package/2006/relationships"/>

</file>

<file path=ppt/slides/_rels/slide681.xml.rels><?xml version="1.0" encoding="UTF-8" standalone="yes"?>
<Relationships xmlns="http://schemas.openxmlformats.org/package/2006/relationships"/>

</file>

<file path=ppt/slides/_rels/slide682.xml.rels><?xml version="1.0" encoding="UTF-8" standalone="yes"?>
<Relationships xmlns="http://schemas.openxmlformats.org/package/2006/relationships"/>

</file>

<file path=ppt/slides/_rels/slide683.xml.rels><?xml version="1.0" encoding="UTF-8" standalone="yes"?>
<Relationships xmlns="http://schemas.openxmlformats.org/package/2006/relationships"/>

</file>

<file path=ppt/slides/_rels/slide684.xml.rels><?xml version="1.0" encoding="UTF-8" standalone="yes"?>
<Relationships xmlns="http://schemas.openxmlformats.org/package/2006/relationships"/>

</file>

<file path=ppt/slides/_rels/slide685.xml.rels><?xml version="1.0" encoding="UTF-8" standalone="yes"?>
<Relationships xmlns="http://schemas.openxmlformats.org/package/2006/relationships"/>

</file>

<file path=ppt/slides/_rels/slide686.xml.rels><?xml version="1.0" encoding="UTF-8" standalone="yes"?>
<Relationships xmlns="http://schemas.openxmlformats.org/package/2006/relationships"/>

</file>

<file path=ppt/slides/_rels/slide687.xml.rels><?xml version="1.0" encoding="UTF-8" standalone="yes"?>
<Relationships xmlns="http://schemas.openxmlformats.org/package/2006/relationships"/>

</file>

<file path=ppt/slides/_rels/slide688.xml.rels><?xml version="1.0" encoding="UTF-8" standalone="yes"?>
<Relationships xmlns="http://schemas.openxmlformats.org/package/2006/relationships"/>

</file>

<file path=ppt/slides/_rels/slide689.xml.rels><?xml version="1.0" encoding="UTF-8" standalone="yes"?>
<Relationships xmlns="http://schemas.openxmlformats.org/package/2006/relationships"/>

</file>

<file path=ppt/slides/_rels/slide69.xml.rels><?xml version="1.0" encoding="UTF-8" standalone="yes"?>
<Relationships xmlns="http://schemas.openxmlformats.org/package/2006/relationships"/>

</file>

<file path=ppt/slides/_rels/slide690.xml.rels><?xml version="1.0" encoding="UTF-8" standalone="yes"?>
<Relationships xmlns="http://schemas.openxmlformats.org/package/2006/relationships"/>

</file>

<file path=ppt/slides/_rels/slide691.xml.rels><?xml version="1.0" encoding="UTF-8" standalone="yes"?>
<Relationships xmlns="http://schemas.openxmlformats.org/package/2006/relationships"/>

</file>

<file path=ppt/slides/_rels/slide692.xml.rels><?xml version="1.0" encoding="UTF-8" standalone="yes"?>
<Relationships xmlns="http://schemas.openxmlformats.org/package/2006/relationships"/>

</file>

<file path=ppt/slides/_rels/slide693.xml.rels><?xml version="1.0" encoding="UTF-8" standalone="yes"?>
<Relationships xmlns="http://schemas.openxmlformats.org/package/2006/relationships"/>

</file>

<file path=ppt/slides/_rels/slide694.xml.rels><?xml version="1.0" encoding="UTF-8" standalone="yes"?>
<Relationships xmlns="http://schemas.openxmlformats.org/package/2006/relationships"/>

</file>

<file path=ppt/slides/_rels/slide695.xml.rels><?xml version="1.0" encoding="UTF-8" standalone="yes"?>
<Relationships xmlns="http://schemas.openxmlformats.org/package/2006/relationships"/>

</file>

<file path=ppt/slides/_rels/slide696.xml.rels><?xml version="1.0" encoding="UTF-8" standalone="yes"?>
<Relationships xmlns="http://schemas.openxmlformats.org/package/2006/relationships"/>

</file>

<file path=ppt/slides/_rels/slide697.xml.rels><?xml version="1.0" encoding="UTF-8" standalone="yes"?>
<Relationships xmlns="http://schemas.openxmlformats.org/package/2006/relationships"/>

</file>

<file path=ppt/slides/_rels/slide698.xml.rels><?xml version="1.0" encoding="UTF-8" standalone="yes"?>
<Relationships xmlns="http://schemas.openxmlformats.org/package/2006/relationships"/>

</file>

<file path=ppt/slides/_rels/slide699.xml.rels><?xml version="1.0" encoding="UTF-8" standalone="yes"?>
<Relationships xmlns="http://schemas.openxmlformats.org/package/2006/relationships"/>

</file>

<file path=ppt/slides/_rels/slide7.xml.rels><?xml version="1.0" encoding="UTF-8" standalone="yes"?>
<Relationships xmlns="http://schemas.openxmlformats.org/package/2006/relationships"/>

</file>

<file path=ppt/slides/_rels/slide70.xml.rels><?xml version="1.0" encoding="UTF-8" standalone="yes"?>
<Relationships xmlns="http://schemas.openxmlformats.org/package/2006/relationships"/>

</file>

<file path=ppt/slides/_rels/slide700.xml.rels><?xml version="1.0" encoding="UTF-8" standalone="yes"?>
<Relationships xmlns="http://schemas.openxmlformats.org/package/2006/relationships"/>

</file>

<file path=ppt/slides/_rels/slide701.xml.rels><?xml version="1.0" encoding="UTF-8" standalone="yes"?>
<Relationships xmlns="http://schemas.openxmlformats.org/package/2006/relationships"/>

</file>

<file path=ppt/slides/_rels/slide702.xml.rels><?xml version="1.0" encoding="UTF-8" standalone="yes"?>
<Relationships xmlns="http://schemas.openxmlformats.org/package/2006/relationships"/>

</file>

<file path=ppt/slides/_rels/slide703.xml.rels><?xml version="1.0" encoding="UTF-8" standalone="yes"?>
<Relationships xmlns="http://schemas.openxmlformats.org/package/2006/relationships"/>

</file>

<file path=ppt/slides/_rels/slide704.xml.rels><?xml version="1.0" encoding="UTF-8" standalone="yes"?>
<Relationships xmlns="http://schemas.openxmlformats.org/package/2006/relationships"/>

</file>

<file path=ppt/slides/_rels/slide705.xml.rels><?xml version="1.0" encoding="UTF-8" standalone="yes"?>
<Relationships xmlns="http://schemas.openxmlformats.org/package/2006/relationships"/>

</file>

<file path=ppt/slides/_rels/slide706.xml.rels><?xml version="1.0" encoding="UTF-8" standalone="yes"?>
<Relationships xmlns="http://schemas.openxmlformats.org/package/2006/relationships"/>

</file>

<file path=ppt/slides/_rels/slide707.xml.rels><?xml version="1.0" encoding="UTF-8" standalone="yes"?>
<Relationships xmlns="http://schemas.openxmlformats.org/package/2006/relationships"/>

</file>

<file path=ppt/slides/_rels/slide708.xml.rels><?xml version="1.0" encoding="UTF-8" standalone="yes"?>
<Relationships xmlns="http://schemas.openxmlformats.org/package/2006/relationships"/>

</file>

<file path=ppt/slides/_rels/slide709.xml.rels><?xml version="1.0" encoding="UTF-8" standalone="yes"?>
<Relationships xmlns="http://schemas.openxmlformats.org/package/2006/relationships"/>

</file>

<file path=ppt/slides/_rels/slide71.xml.rels><?xml version="1.0" encoding="UTF-8" standalone="yes"?>
<Relationships xmlns="http://schemas.openxmlformats.org/package/2006/relationships"/>

</file>

<file path=ppt/slides/_rels/slide710.xml.rels><?xml version="1.0" encoding="UTF-8" standalone="yes"?>
<Relationships xmlns="http://schemas.openxmlformats.org/package/2006/relationships"/>

</file>

<file path=ppt/slides/_rels/slide711.xml.rels><?xml version="1.0" encoding="UTF-8" standalone="yes"?>
<Relationships xmlns="http://schemas.openxmlformats.org/package/2006/relationships"/>

</file>

<file path=ppt/slides/_rels/slide712.xml.rels><?xml version="1.0" encoding="UTF-8" standalone="yes"?>
<Relationships xmlns="http://schemas.openxmlformats.org/package/2006/relationships"/>

</file>

<file path=ppt/slides/_rels/slide713.xml.rels><?xml version="1.0" encoding="UTF-8" standalone="yes"?>
<Relationships xmlns="http://schemas.openxmlformats.org/package/2006/relationships"/>

</file>

<file path=ppt/slides/_rels/slide714.xml.rels><?xml version="1.0" encoding="UTF-8" standalone="yes"?>
<Relationships xmlns="http://schemas.openxmlformats.org/package/2006/relationships"/>

</file>

<file path=ppt/slides/_rels/slide715.xml.rels><?xml version="1.0" encoding="UTF-8" standalone="yes"?>
<Relationships xmlns="http://schemas.openxmlformats.org/package/2006/relationships"/>

</file>

<file path=ppt/slides/_rels/slide716.xml.rels><?xml version="1.0" encoding="UTF-8" standalone="yes"?>
<Relationships xmlns="http://schemas.openxmlformats.org/package/2006/relationships"/>

</file>

<file path=ppt/slides/_rels/slide717.xml.rels><?xml version="1.0" encoding="UTF-8" standalone="yes"?>
<Relationships xmlns="http://schemas.openxmlformats.org/package/2006/relationships"/>

</file>

<file path=ppt/slides/_rels/slide718.xml.rels><?xml version="1.0" encoding="UTF-8" standalone="yes"?>
<Relationships xmlns="http://schemas.openxmlformats.org/package/2006/relationships"/>

</file>

<file path=ppt/slides/_rels/slide719.xml.rels><?xml version="1.0" encoding="UTF-8" standalone="yes"?>
<Relationships xmlns="http://schemas.openxmlformats.org/package/2006/relationships"/>

</file>

<file path=ppt/slides/_rels/slide72.xml.rels><?xml version="1.0" encoding="UTF-8" standalone="yes"?>
<Relationships xmlns="http://schemas.openxmlformats.org/package/2006/relationships"/>

</file>

<file path=ppt/slides/_rels/slide720.xml.rels><?xml version="1.0" encoding="UTF-8" standalone="yes"?>
<Relationships xmlns="http://schemas.openxmlformats.org/package/2006/relationships"/>

</file>

<file path=ppt/slides/_rels/slide721.xml.rels><?xml version="1.0" encoding="UTF-8" standalone="yes"?>
<Relationships xmlns="http://schemas.openxmlformats.org/package/2006/relationships"/>

</file>

<file path=ppt/slides/_rels/slide722.xml.rels><?xml version="1.0" encoding="UTF-8" standalone="yes"?>
<Relationships xmlns="http://schemas.openxmlformats.org/package/2006/relationships"/>

</file>

<file path=ppt/slides/_rels/slide723.xml.rels><?xml version="1.0" encoding="UTF-8" standalone="yes"?>
<Relationships xmlns="http://schemas.openxmlformats.org/package/2006/relationships"/>

</file>

<file path=ppt/slides/_rels/slide724.xml.rels><?xml version="1.0" encoding="UTF-8" standalone="yes"?>
<Relationships xmlns="http://schemas.openxmlformats.org/package/2006/relationships"/>

</file>

<file path=ppt/slides/_rels/slide725.xml.rels><?xml version="1.0" encoding="UTF-8" standalone="yes"?>
<Relationships xmlns="http://schemas.openxmlformats.org/package/2006/relationships"/>

</file>

<file path=ppt/slides/_rels/slide726.xml.rels><?xml version="1.0" encoding="UTF-8" standalone="yes"?>
<Relationships xmlns="http://schemas.openxmlformats.org/package/2006/relationships"/>

</file>

<file path=ppt/slides/_rels/slide727.xml.rels><?xml version="1.0" encoding="UTF-8" standalone="yes"?>
<Relationships xmlns="http://schemas.openxmlformats.org/package/2006/relationships"/>

</file>

<file path=ppt/slides/_rels/slide728.xml.rels><?xml version="1.0" encoding="UTF-8" standalone="yes"?>
<Relationships xmlns="http://schemas.openxmlformats.org/package/2006/relationships"/>

</file>

<file path=ppt/slides/_rels/slide729.xml.rels><?xml version="1.0" encoding="UTF-8" standalone="yes"?>
<Relationships xmlns="http://schemas.openxmlformats.org/package/2006/relationships"/>

</file>

<file path=ppt/slides/_rels/slide73.xml.rels><?xml version="1.0" encoding="UTF-8" standalone="yes"?>
<Relationships xmlns="http://schemas.openxmlformats.org/package/2006/relationships"/>

</file>

<file path=ppt/slides/_rels/slide730.xml.rels><?xml version="1.0" encoding="UTF-8" standalone="yes"?>
<Relationships xmlns="http://schemas.openxmlformats.org/package/2006/relationships"/>

</file>

<file path=ppt/slides/_rels/slide731.xml.rels><?xml version="1.0" encoding="UTF-8" standalone="yes"?>
<Relationships xmlns="http://schemas.openxmlformats.org/package/2006/relationships"/>

</file>

<file path=ppt/slides/_rels/slide732.xml.rels><?xml version="1.0" encoding="UTF-8" standalone="yes"?>
<Relationships xmlns="http://schemas.openxmlformats.org/package/2006/relationships"/>

</file>

<file path=ppt/slides/_rels/slide733.xml.rels><?xml version="1.0" encoding="UTF-8" standalone="yes"?>
<Relationships xmlns="http://schemas.openxmlformats.org/package/2006/relationships"/>

</file>

<file path=ppt/slides/_rels/slide734.xml.rels><?xml version="1.0" encoding="UTF-8" standalone="yes"?>
<Relationships xmlns="http://schemas.openxmlformats.org/package/2006/relationships"/>

</file>

<file path=ppt/slides/_rels/slide735.xml.rels><?xml version="1.0" encoding="UTF-8" standalone="yes"?>
<Relationships xmlns="http://schemas.openxmlformats.org/package/2006/relationships"/>

</file>

<file path=ppt/slides/_rels/slide736.xml.rels><?xml version="1.0" encoding="UTF-8" standalone="yes"?>
<Relationships xmlns="http://schemas.openxmlformats.org/package/2006/relationships"/>

</file>

<file path=ppt/slides/_rels/slide737.xml.rels><?xml version="1.0" encoding="UTF-8" standalone="yes"?>
<Relationships xmlns="http://schemas.openxmlformats.org/package/2006/relationships"/>

</file>

<file path=ppt/slides/_rels/slide738.xml.rels><?xml version="1.0" encoding="UTF-8" standalone="yes"?>
<Relationships xmlns="http://schemas.openxmlformats.org/package/2006/relationships"/>

</file>

<file path=ppt/slides/_rels/slide739.xml.rels><?xml version="1.0" encoding="UTF-8" standalone="yes"?>
<Relationships xmlns="http://schemas.openxmlformats.org/package/2006/relationships"/>

</file>

<file path=ppt/slides/_rels/slide74.xml.rels><?xml version="1.0" encoding="UTF-8" standalone="yes"?>
<Relationships xmlns="http://schemas.openxmlformats.org/package/2006/relationships"/>

</file>

<file path=ppt/slides/_rels/slide740.xml.rels><?xml version="1.0" encoding="UTF-8" standalone="yes"?>
<Relationships xmlns="http://schemas.openxmlformats.org/package/2006/relationships"/>

</file>

<file path=ppt/slides/_rels/slide741.xml.rels><?xml version="1.0" encoding="UTF-8" standalone="yes"?>
<Relationships xmlns="http://schemas.openxmlformats.org/package/2006/relationships"/>

</file>

<file path=ppt/slides/_rels/slide742.xml.rels><?xml version="1.0" encoding="UTF-8" standalone="yes"?>
<Relationships xmlns="http://schemas.openxmlformats.org/package/2006/relationships"/>

</file>

<file path=ppt/slides/_rels/slide743.xml.rels><?xml version="1.0" encoding="UTF-8" standalone="yes"?>
<Relationships xmlns="http://schemas.openxmlformats.org/package/2006/relationships"/>

</file>

<file path=ppt/slides/_rels/slide744.xml.rels><?xml version="1.0" encoding="UTF-8" standalone="yes"?>
<Relationships xmlns="http://schemas.openxmlformats.org/package/2006/relationships"/>

</file>

<file path=ppt/slides/_rels/slide745.xml.rels><?xml version="1.0" encoding="UTF-8" standalone="yes"?>
<Relationships xmlns="http://schemas.openxmlformats.org/package/2006/relationships"/>

</file>

<file path=ppt/slides/_rels/slide746.xml.rels><?xml version="1.0" encoding="UTF-8" standalone="yes"?>
<Relationships xmlns="http://schemas.openxmlformats.org/package/2006/relationships"/>

</file>

<file path=ppt/slides/_rels/slide747.xml.rels><?xml version="1.0" encoding="UTF-8" standalone="yes"?>
<Relationships xmlns="http://schemas.openxmlformats.org/package/2006/relationships"/>

</file>

<file path=ppt/slides/_rels/slide748.xml.rels><?xml version="1.0" encoding="UTF-8" standalone="yes"?>
<Relationships xmlns="http://schemas.openxmlformats.org/package/2006/relationships"/>

</file>

<file path=ppt/slides/_rels/slide749.xml.rels><?xml version="1.0" encoding="UTF-8" standalone="yes"?>
<Relationships xmlns="http://schemas.openxmlformats.org/package/2006/relationships"/>

</file>

<file path=ppt/slides/_rels/slide75.xml.rels><?xml version="1.0" encoding="UTF-8" standalone="yes"?>
<Relationships xmlns="http://schemas.openxmlformats.org/package/2006/relationships"/>

</file>

<file path=ppt/slides/_rels/slide750.xml.rels><?xml version="1.0" encoding="UTF-8" standalone="yes"?>
<Relationships xmlns="http://schemas.openxmlformats.org/package/2006/relationships"/>

</file>

<file path=ppt/slides/_rels/slide751.xml.rels><?xml version="1.0" encoding="UTF-8" standalone="yes"?>
<Relationships xmlns="http://schemas.openxmlformats.org/package/2006/relationships"/>

</file>

<file path=ppt/slides/_rels/slide752.xml.rels><?xml version="1.0" encoding="UTF-8" standalone="yes"?>
<Relationships xmlns="http://schemas.openxmlformats.org/package/2006/relationships"/>

</file>

<file path=ppt/slides/_rels/slide753.xml.rels><?xml version="1.0" encoding="UTF-8" standalone="yes"?>
<Relationships xmlns="http://schemas.openxmlformats.org/package/2006/relationships"/>

</file>

<file path=ppt/slides/_rels/slide754.xml.rels><?xml version="1.0" encoding="UTF-8" standalone="yes"?>
<Relationships xmlns="http://schemas.openxmlformats.org/package/2006/relationships"/>

</file>

<file path=ppt/slides/_rels/slide755.xml.rels><?xml version="1.0" encoding="UTF-8" standalone="yes"?>
<Relationships xmlns="http://schemas.openxmlformats.org/package/2006/relationships"/>

</file>

<file path=ppt/slides/_rels/slide756.xml.rels><?xml version="1.0" encoding="UTF-8" standalone="yes"?>
<Relationships xmlns="http://schemas.openxmlformats.org/package/2006/relationships"/>

</file>

<file path=ppt/slides/_rels/slide757.xml.rels><?xml version="1.0" encoding="UTF-8" standalone="yes"?>
<Relationships xmlns="http://schemas.openxmlformats.org/package/2006/relationships"/>

</file>

<file path=ppt/slides/_rels/slide758.xml.rels><?xml version="1.0" encoding="UTF-8" standalone="yes"?>
<Relationships xmlns="http://schemas.openxmlformats.org/package/2006/relationships"/>

</file>

<file path=ppt/slides/_rels/slide759.xml.rels><?xml version="1.0" encoding="UTF-8" standalone="yes"?>
<Relationships xmlns="http://schemas.openxmlformats.org/package/2006/relationships"/>

</file>

<file path=ppt/slides/_rels/slide76.xml.rels><?xml version="1.0" encoding="UTF-8" standalone="yes"?>
<Relationships xmlns="http://schemas.openxmlformats.org/package/2006/relationships"/>

</file>

<file path=ppt/slides/_rels/slide760.xml.rels><?xml version="1.0" encoding="UTF-8" standalone="yes"?>
<Relationships xmlns="http://schemas.openxmlformats.org/package/2006/relationships"/>

</file>

<file path=ppt/slides/_rels/slide761.xml.rels><?xml version="1.0" encoding="UTF-8" standalone="yes"?>
<Relationships xmlns="http://schemas.openxmlformats.org/package/2006/relationships"/>

</file>

<file path=ppt/slides/_rels/slide762.xml.rels><?xml version="1.0" encoding="UTF-8" standalone="yes"?>
<Relationships xmlns="http://schemas.openxmlformats.org/package/2006/relationships"/>

</file>

<file path=ppt/slides/_rels/slide763.xml.rels><?xml version="1.0" encoding="UTF-8" standalone="yes"?>
<Relationships xmlns="http://schemas.openxmlformats.org/package/2006/relationships"/>

</file>

<file path=ppt/slides/_rels/slide764.xml.rels><?xml version="1.0" encoding="UTF-8" standalone="yes"?>
<Relationships xmlns="http://schemas.openxmlformats.org/package/2006/relationships"/>

</file>

<file path=ppt/slides/_rels/slide765.xml.rels><?xml version="1.0" encoding="UTF-8" standalone="yes"?>
<Relationships xmlns="http://schemas.openxmlformats.org/package/2006/relationships"/>

</file>

<file path=ppt/slides/_rels/slide766.xml.rels><?xml version="1.0" encoding="UTF-8" standalone="yes"?>
<Relationships xmlns="http://schemas.openxmlformats.org/package/2006/relationships"/>

</file>

<file path=ppt/slides/_rels/slide767.xml.rels><?xml version="1.0" encoding="UTF-8" standalone="yes"?>
<Relationships xmlns="http://schemas.openxmlformats.org/package/2006/relationships"/>

</file>

<file path=ppt/slides/_rels/slide768.xml.rels><?xml version="1.0" encoding="UTF-8" standalone="yes"?>
<Relationships xmlns="http://schemas.openxmlformats.org/package/2006/relationships"/>

</file>

<file path=ppt/slides/_rels/slide769.xml.rels><?xml version="1.0" encoding="UTF-8" standalone="yes"?>
<Relationships xmlns="http://schemas.openxmlformats.org/package/2006/relationships"/>

</file>

<file path=ppt/slides/_rels/slide77.xml.rels><?xml version="1.0" encoding="UTF-8" standalone="yes"?>
<Relationships xmlns="http://schemas.openxmlformats.org/package/2006/relationships"/>

</file>

<file path=ppt/slides/_rels/slide770.xml.rels><?xml version="1.0" encoding="UTF-8" standalone="yes"?>
<Relationships xmlns="http://schemas.openxmlformats.org/package/2006/relationships"/>

</file>

<file path=ppt/slides/_rels/slide771.xml.rels><?xml version="1.0" encoding="UTF-8" standalone="yes"?>
<Relationships xmlns="http://schemas.openxmlformats.org/package/2006/relationships"/>

</file>

<file path=ppt/slides/_rels/slide772.xml.rels><?xml version="1.0" encoding="UTF-8" standalone="yes"?>
<Relationships xmlns="http://schemas.openxmlformats.org/package/2006/relationships"/>

</file>

<file path=ppt/slides/_rels/slide773.xml.rels><?xml version="1.0" encoding="UTF-8" standalone="yes"?>
<Relationships xmlns="http://schemas.openxmlformats.org/package/2006/relationships"/>

</file>

<file path=ppt/slides/_rels/slide774.xml.rels><?xml version="1.0" encoding="UTF-8" standalone="yes"?>
<Relationships xmlns="http://schemas.openxmlformats.org/package/2006/relationships"/>

</file>

<file path=ppt/slides/_rels/slide775.xml.rels><?xml version="1.0" encoding="UTF-8" standalone="yes"?>
<Relationships xmlns="http://schemas.openxmlformats.org/package/2006/relationships"/>

</file>

<file path=ppt/slides/_rels/slide776.xml.rels><?xml version="1.0" encoding="UTF-8" standalone="yes"?>
<Relationships xmlns="http://schemas.openxmlformats.org/package/2006/relationships"/>

</file>

<file path=ppt/slides/_rels/slide777.xml.rels><?xml version="1.0" encoding="UTF-8" standalone="yes"?>
<Relationships xmlns="http://schemas.openxmlformats.org/package/2006/relationships"/>

</file>

<file path=ppt/slides/_rels/slide778.xml.rels><?xml version="1.0" encoding="UTF-8" standalone="yes"?>
<Relationships xmlns="http://schemas.openxmlformats.org/package/2006/relationships"/>

</file>

<file path=ppt/slides/_rels/slide779.xml.rels><?xml version="1.0" encoding="UTF-8" standalone="yes"?>
<Relationships xmlns="http://schemas.openxmlformats.org/package/2006/relationships"/>

</file>

<file path=ppt/slides/_rels/slide78.xml.rels><?xml version="1.0" encoding="UTF-8" standalone="yes"?>
<Relationships xmlns="http://schemas.openxmlformats.org/package/2006/relationships"/>

</file>

<file path=ppt/slides/_rels/slide780.xml.rels><?xml version="1.0" encoding="UTF-8" standalone="yes"?>
<Relationships xmlns="http://schemas.openxmlformats.org/package/2006/relationships"/>

</file>

<file path=ppt/slides/_rels/slide781.xml.rels><?xml version="1.0" encoding="UTF-8" standalone="yes"?>
<Relationships xmlns="http://schemas.openxmlformats.org/package/2006/relationships"/>

</file>

<file path=ppt/slides/_rels/slide782.xml.rels><?xml version="1.0" encoding="UTF-8" standalone="yes"?>
<Relationships xmlns="http://schemas.openxmlformats.org/package/2006/relationships"/>

</file>

<file path=ppt/slides/_rels/slide783.xml.rels><?xml version="1.0" encoding="UTF-8" standalone="yes"?>
<Relationships xmlns="http://schemas.openxmlformats.org/package/2006/relationships"/>

</file>

<file path=ppt/slides/_rels/slide784.xml.rels><?xml version="1.0" encoding="UTF-8" standalone="yes"?>
<Relationships xmlns="http://schemas.openxmlformats.org/package/2006/relationships"/>

</file>

<file path=ppt/slides/_rels/slide785.xml.rels><?xml version="1.0" encoding="UTF-8" standalone="yes"?>
<Relationships xmlns="http://schemas.openxmlformats.org/package/2006/relationships"/>

</file>

<file path=ppt/slides/_rels/slide786.xml.rels><?xml version="1.0" encoding="UTF-8" standalone="yes"?>
<Relationships xmlns="http://schemas.openxmlformats.org/package/2006/relationships"/>

</file>

<file path=ppt/slides/_rels/slide787.xml.rels><?xml version="1.0" encoding="UTF-8" standalone="yes"?>
<Relationships xmlns="http://schemas.openxmlformats.org/package/2006/relationships"/>

</file>

<file path=ppt/slides/_rels/slide788.xml.rels><?xml version="1.0" encoding="UTF-8" standalone="yes"?>
<Relationships xmlns="http://schemas.openxmlformats.org/package/2006/relationships"/>

</file>

<file path=ppt/slides/_rels/slide789.xml.rels><?xml version="1.0" encoding="UTF-8" standalone="yes"?>
<Relationships xmlns="http://schemas.openxmlformats.org/package/2006/relationships"/>

</file>

<file path=ppt/slides/_rels/slide79.xml.rels><?xml version="1.0" encoding="UTF-8" standalone="yes"?>
<Relationships xmlns="http://schemas.openxmlformats.org/package/2006/relationships"/>

</file>

<file path=ppt/slides/_rels/slide790.xml.rels><?xml version="1.0" encoding="UTF-8" standalone="yes"?>
<Relationships xmlns="http://schemas.openxmlformats.org/package/2006/relationships"/>

</file>

<file path=ppt/slides/_rels/slide791.xml.rels><?xml version="1.0" encoding="UTF-8" standalone="yes"?>
<Relationships xmlns="http://schemas.openxmlformats.org/package/2006/relationships"/>

</file>

<file path=ppt/slides/_rels/slide792.xml.rels><?xml version="1.0" encoding="UTF-8" standalone="yes"?>
<Relationships xmlns="http://schemas.openxmlformats.org/package/2006/relationships"/>

</file>

<file path=ppt/slides/_rels/slide793.xml.rels><?xml version="1.0" encoding="UTF-8" standalone="yes"?>
<Relationships xmlns="http://schemas.openxmlformats.org/package/2006/relationships"/>

</file>

<file path=ppt/slides/_rels/slide794.xml.rels><?xml version="1.0" encoding="UTF-8" standalone="yes"?>
<Relationships xmlns="http://schemas.openxmlformats.org/package/2006/relationships"/>

</file>

<file path=ppt/slides/_rels/slide795.xml.rels><?xml version="1.0" encoding="UTF-8" standalone="yes"?>
<Relationships xmlns="http://schemas.openxmlformats.org/package/2006/relationships"/>

</file>

<file path=ppt/slides/_rels/slide796.xml.rels><?xml version="1.0" encoding="UTF-8" standalone="yes"?>
<Relationships xmlns="http://schemas.openxmlformats.org/package/2006/relationships"/>

</file>

<file path=ppt/slides/_rels/slide797.xml.rels><?xml version="1.0" encoding="UTF-8" standalone="yes"?>
<Relationships xmlns="http://schemas.openxmlformats.org/package/2006/relationships"/>

</file>

<file path=ppt/slides/_rels/slide798.xml.rels><?xml version="1.0" encoding="UTF-8" standalone="yes"?>
<Relationships xmlns="http://schemas.openxmlformats.org/package/2006/relationships"/>

</file>

<file path=ppt/slides/_rels/slide799.xml.rels><?xml version="1.0" encoding="UTF-8" standalone="yes"?>
<Relationships xmlns="http://schemas.openxmlformats.org/package/2006/relationships"/>

</file>

<file path=ppt/slides/_rels/slide8.xml.rels><?xml version="1.0" encoding="UTF-8" standalone="yes"?>
<Relationships xmlns="http://schemas.openxmlformats.org/package/2006/relationships"/>

</file>

<file path=ppt/slides/_rels/slide80.xml.rels><?xml version="1.0" encoding="UTF-8" standalone="yes"?>
<Relationships xmlns="http://schemas.openxmlformats.org/package/2006/relationships"/>

</file>

<file path=ppt/slides/_rels/slide800.xml.rels><?xml version="1.0" encoding="UTF-8" standalone="yes"?>
<Relationships xmlns="http://schemas.openxmlformats.org/package/2006/relationships"/>

</file>

<file path=ppt/slides/_rels/slide801.xml.rels><?xml version="1.0" encoding="UTF-8" standalone="yes"?>
<Relationships xmlns="http://schemas.openxmlformats.org/package/2006/relationships"/>

</file>

<file path=ppt/slides/_rels/slide802.xml.rels><?xml version="1.0" encoding="UTF-8" standalone="yes"?>
<Relationships xmlns="http://schemas.openxmlformats.org/package/2006/relationships"/>

</file>

<file path=ppt/slides/_rels/slide803.xml.rels><?xml version="1.0" encoding="UTF-8" standalone="yes"?>
<Relationships xmlns="http://schemas.openxmlformats.org/package/2006/relationships"/>

</file>

<file path=ppt/slides/_rels/slide804.xml.rels><?xml version="1.0" encoding="UTF-8" standalone="yes"?>
<Relationships xmlns="http://schemas.openxmlformats.org/package/2006/relationships"/>

</file>

<file path=ppt/slides/_rels/slide805.xml.rels><?xml version="1.0" encoding="UTF-8" standalone="yes"?>
<Relationships xmlns="http://schemas.openxmlformats.org/package/2006/relationships"/>

</file>

<file path=ppt/slides/_rels/slide806.xml.rels><?xml version="1.0" encoding="UTF-8" standalone="yes"?>
<Relationships xmlns="http://schemas.openxmlformats.org/package/2006/relationships"/>

</file>

<file path=ppt/slides/_rels/slide807.xml.rels><?xml version="1.0" encoding="UTF-8" standalone="yes"?>
<Relationships xmlns="http://schemas.openxmlformats.org/package/2006/relationships"/>

</file>

<file path=ppt/slides/_rels/slide808.xml.rels><?xml version="1.0" encoding="UTF-8" standalone="yes"?>
<Relationships xmlns="http://schemas.openxmlformats.org/package/2006/relationships"/>

</file>

<file path=ppt/slides/_rels/slide809.xml.rels><?xml version="1.0" encoding="UTF-8" standalone="yes"?>
<Relationships xmlns="http://schemas.openxmlformats.org/package/2006/relationships"/>

</file>

<file path=ppt/slides/_rels/slide81.xml.rels><?xml version="1.0" encoding="UTF-8" standalone="yes"?>
<Relationships xmlns="http://schemas.openxmlformats.org/package/2006/relationships"/>

</file>

<file path=ppt/slides/_rels/slide810.xml.rels><?xml version="1.0" encoding="UTF-8" standalone="yes"?>
<Relationships xmlns="http://schemas.openxmlformats.org/package/2006/relationships"/>

</file>

<file path=ppt/slides/_rels/slide811.xml.rels><?xml version="1.0" encoding="UTF-8" standalone="yes"?>
<Relationships xmlns="http://schemas.openxmlformats.org/package/2006/relationships"/>

</file>

<file path=ppt/slides/_rels/slide812.xml.rels><?xml version="1.0" encoding="UTF-8" standalone="yes"?>
<Relationships xmlns="http://schemas.openxmlformats.org/package/2006/relationships"/>

</file>

<file path=ppt/slides/_rels/slide813.xml.rels><?xml version="1.0" encoding="UTF-8" standalone="yes"?>
<Relationships xmlns="http://schemas.openxmlformats.org/package/2006/relationships"/>

</file>

<file path=ppt/slides/_rels/slide814.xml.rels><?xml version="1.0" encoding="UTF-8" standalone="yes"?>
<Relationships xmlns="http://schemas.openxmlformats.org/package/2006/relationships"/>

</file>

<file path=ppt/slides/_rels/slide815.xml.rels><?xml version="1.0" encoding="UTF-8" standalone="yes"?>
<Relationships xmlns="http://schemas.openxmlformats.org/package/2006/relationships"/>

</file>

<file path=ppt/slides/_rels/slide816.xml.rels><?xml version="1.0" encoding="UTF-8" standalone="yes"?>
<Relationships xmlns="http://schemas.openxmlformats.org/package/2006/relationships"/>

</file>

<file path=ppt/slides/_rels/slide817.xml.rels><?xml version="1.0" encoding="UTF-8" standalone="yes"?>
<Relationships xmlns="http://schemas.openxmlformats.org/package/2006/relationships"/>

</file>

<file path=ppt/slides/_rels/slide818.xml.rels><?xml version="1.0" encoding="UTF-8" standalone="yes"?>
<Relationships xmlns="http://schemas.openxmlformats.org/package/2006/relationships"/>

</file>

<file path=ppt/slides/_rels/slide819.xml.rels><?xml version="1.0" encoding="UTF-8" standalone="yes"?>
<Relationships xmlns="http://schemas.openxmlformats.org/package/2006/relationships"/>

</file>

<file path=ppt/slides/_rels/slide82.xml.rels><?xml version="1.0" encoding="UTF-8" standalone="yes"?>
<Relationships xmlns="http://schemas.openxmlformats.org/package/2006/relationships"/>

</file>

<file path=ppt/slides/_rels/slide820.xml.rels><?xml version="1.0" encoding="UTF-8" standalone="yes"?>
<Relationships xmlns="http://schemas.openxmlformats.org/package/2006/relationships"/>

</file>

<file path=ppt/slides/_rels/slide821.xml.rels><?xml version="1.0" encoding="UTF-8" standalone="yes"?>
<Relationships xmlns="http://schemas.openxmlformats.org/package/2006/relationships"/>

</file>

<file path=ppt/slides/_rels/slide822.xml.rels><?xml version="1.0" encoding="UTF-8" standalone="yes"?>
<Relationships xmlns="http://schemas.openxmlformats.org/package/2006/relationships"/>

</file>

<file path=ppt/slides/_rels/slide823.xml.rels><?xml version="1.0" encoding="UTF-8" standalone="yes"?>
<Relationships xmlns="http://schemas.openxmlformats.org/package/2006/relationships"/>

</file>

<file path=ppt/slides/_rels/slide824.xml.rels><?xml version="1.0" encoding="UTF-8" standalone="yes"?>
<Relationships xmlns="http://schemas.openxmlformats.org/package/2006/relationships"/>

</file>

<file path=ppt/slides/_rels/slide825.xml.rels><?xml version="1.0" encoding="UTF-8" standalone="yes"?>
<Relationships xmlns="http://schemas.openxmlformats.org/package/2006/relationships"/>

</file>

<file path=ppt/slides/_rels/slide826.xml.rels><?xml version="1.0" encoding="UTF-8" standalone="yes"?>
<Relationships xmlns="http://schemas.openxmlformats.org/package/2006/relationships"/>

</file>

<file path=ppt/slides/_rels/slide827.xml.rels><?xml version="1.0" encoding="UTF-8" standalone="yes"?>
<Relationships xmlns="http://schemas.openxmlformats.org/package/2006/relationships"/>

</file>

<file path=ppt/slides/_rels/slide828.xml.rels><?xml version="1.0" encoding="UTF-8" standalone="yes"?>
<Relationships xmlns="http://schemas.openxmlformats.org/package/2006/relationships"/>

</file>

<file path=ppt/slides/_rels/slide829.xml.rels><?xml version="1.0" encoding="UTF-8" standalone="yes"?>
<Relationships xmlns="http://schemas.openxmlformats.org/package/2006/relationships"/>

</file>

<file path=ppt/slides/_rels/slide83.xml.rels><?xml version="1.0" encoding="UTF-8" standalone="yes"?>
<Relationships xmlns="http://schemas.openxmlformats.org/package/2006/relationships"/>

</file>

<file path=ppt/slides/_rels/slide830.xml.rels><?xml version="1.0" encoding="UTF-8" standalone="yes"?>
<Relationships xmlns="http://schemas.openxmlformats.org/package/2006/relationships"/>

</file>

<file path=ppt/slides/_rels/slide831.xml.rels><?xml version="1.0" encoding="UTF-8" standalone="yes"?>
<Relationships xmlns="http://schemas.openxmlformats.org/package/2006/relationships"/>

</file>

<file path=ppt/slides/_rels/slide832.xml.rels><?xml version="1.0" encoding="UTF-8" standalone="yes"?>
<Relationships xmlns="http://schemas.openxmlformats.org/package/2006/relationships"/>

</file>

<file path=ppt/slides/_rels/slide833.xml.rels><?xml version="1.0" encoding="UTF-8" standalone="yes"?>
<Relationships xmlns="http://schemas.openxmlformats.org/package/2006/relationships"/>

</file>

<file path=ppt/slides/_rels/slide834.xml.rels><?xml version="1.0" encoding="UTF-8" standalone="yes"?>
<Relationships xmlns="http://schemas.openxmlformats.org/package/2006/relationships"/>

</file>

<file path=ppt/slides/_rels/slide835.xml.rels><?xml version="1.0" encoding="UTF-8" standalone="yes"?>
<Relationships xmlns="http://schemas.openxmlformats.org/package/2006/relationships"/>

</file>

<file path=ppt/slides/_rels/slide836.xml.rels><?xml version="1.0" encoding="UTF-8" standalone="yes"?>
<Relationships xmlns="http://schemas.openxmlformats.org/package/2006/relationships"/>

</file>

<file path=ppt/slides/_rels/slide837.xml.rels><?xml version="1.0" encoding="UTF-8" standalone="yes"?>
<Relationships xmlns="http://schemas.openxmlformats.org/package/2006/relationships"/>

</file>

<file path=ppt/slides/_rels/slide838.xml.rels><?xml version="1.0" encoding="UTF-8" standalone="yes"?>
<Relationships xmlns="http://schemas.openxmlformats.org/package/2006/relationships"/>

</file>

<file path=ppt/slides/_rels/slide839.xml.rels><?xml version="1.0" encoding="UTF-8" standalone="yes"?>
<Relationships xmlns="http://schemas.openxmlformats.org/package/2006/relationships"/>

</file>

<file path=ppt/slides/_rels/slide84.xml.rels><?xml version="1.0" encoding="UTF-8" standalone="yes"?>
<Relationships xmlns="http://schemas.openxmlformats.org/package/2006/relationships"/>

</file>

<file path=ppt/slides/_rels/slide840.xml.rels><?xml version="1.0" encoding="UTF-8" standalone="yes"?>
<Relationships xmlns="http://schemas.openxmlformats.org/package/2006/relationships"/>

</file>

<file path=ppt/slides/_rels/slide841.xml.rels><?xml version="1.0" encoding="UTF-8" standalone="yes"?>
<Relationships xmlns="http://schemas.openxmlformats.org/package/2006/relationships"/>

</file>

<file path=ppt/slides/_rels/slide842.xml.rels><?xml version="1.0" encoding="UTF-8" standalone="yes"?>
<Relationships xmlns="http://schemas.openxmlformats.org/package/2006/relationships"/>

</file>

<file path=ppt/slides/_rels/slide843.xml.rels><?xml version="1.0" encoding="UTF-8" standalone="yes"?>
<Relationships xmlns="http://schemas.openxmlformats.org/package/2006/relationships"/>

</file>

<file path=ppt/slides/_rels/slide844.xml.rels><?xml version="1.0" encoding="UTF-8" standalone="yes"?>
<Relationships xmlns="http://schemas.openxmlformats.org/package/2006/relationships"/>

</file>

<file path=ppt/slides/_rels/slide845.xml.rels><?xml version="1.0" encoding="UTF-8" standalone="yes"?>
<Relationships xmlns="http://schemas.openxmlformats.org/package/2006/relationships"/>

</file>

<file path=ppt/slides/_rels/slide846.xml.rels><?xml version="1.0" encoding="UTF-8" standalone="yes"?>
<Relationships xmlns="http://schemas.openxmlformats.org/package/2006/relationships"/>

</file>

<file path=ppt/slides/_rels/slide847.xml.rels><?xml version="1.0" encoding="UTF-8" standalone="yes"?>
<Relationships xmlns="http://schemas.openxmlformats.org/package/2006/relationships"/>

</file>

<file path=ppt/slides/_rels/slide848.xml.rels><?xml version="1.0" encoding="UTF-8" standalone="yes"?>
<Relationships xmlns="http://schemas.openxmlformats.org/package/2006/relationships"/>

</file>

<file path=ppt/slides/_rels/slide849.xml.rels><?xml version="1.0" encoding="UTF-8" standalone="yes"?>
<Relationships xmlns="http://schemas.openxmlformats.org/package/2006/relationships"/>

</file>

<file path=ppt/slides/_rels/slide85.xml.rels><?xml version="1.0" encoding="UTF-8" standalone="yes"?>
<Relationships xmlns="http://schemas.openxmlformats.org/package/2006/relationships"/>

</file>

<file path=ppt/slides/_rels/slide850.xml.rels><?xml version="1.0" encoding="UTF-8" standalone="yes"?>
<Relationships xmlns="http://schemas.openxmlformats.org/package/2006/relationships"/>

</file>

<file path=ppt/slides/_rels/slide851.xml.rels><?xml version="1.0" encoding="UTF-8" standalone="yes"?>
<Relationships xmlns="http://schemas.openxmlformats.org/package/2006/relationships"/>

</file>

<file path=ppt/slides/_rels/slide852.xml.rels><?xml version="1.0" encoding="UTF-8" standalone="yes"?>
<Relationships xmlns="http://schemas.openxmlformats.org/package/2006/relationships"/>

</file>

<file path=ppt/slides/_rels/slide853.xml.rels><?xml version="1.0" encoding="UTF-8" standalone="yes"?>
<Relationships xmlns="http://schemas.openxmlformats.org/package/2006/relationships"/>

</file>

<file path=ppt/slides/_rels/slide854.xml.rels><?xml version="1.0" encoding="UTF-8" standalone="yes"?>
<Relationships xmlns="http://schemas.openxmlformats.org/package/2006/relationships"/>

</file>

<file path=ppt/slides/_rels/slide855.xml.rels><?xml version="1.0" encoding="UTF-8" standalone="yes"?>
<Relationships xmlns="http://schemas.openxmlformats.org/package/2006/relationships"/>

</file>

<file path=ppt/slides/_rels/slide856.xml.rels><?xml version="1.0" encoding="UTF-8" standalone="yes"?>
<Relationships xmlns="http://schemas.openxmlformats.org/package/2006/relationships"/>

</file>

<file path=ppt/slides/_rels/slide857.xml.rels><?xml version="1.0" encoding="UTF-8" standalone="yes"?>
<Relationships xmlns="http://schemas.openxmlformats.org/package/2006/relationships"/>

</file>

<file path=ppt/slides/_rels/slide858.xml.rels><?xml version="1.0" encoding="UTF-8" standalone="yes"?>
<Relationships xmlns="http://schemas.openxmlformats.org/package/2006/relationships"/>

</file>

<file path=ppt/slides/_rels/slide859.xml.rels><?xml version="1.0" encoding="UTF-8" standalone="yes"?>
<Relationships xmlns="http://schemas.openxmlformats.org/package/2006/relationships"/>

</file>

<file path=ppt/slides/_rels/slide86.xml.rels><?xml version="1.0" encoding="UTF-8" standalone="yes"?>
<Relationships xmlns="http://schemas.openxmlformats.org/package/2006/relationships"/>

</file>

<file path=ppt/slides/_rels/slide860.xml.rels><?xml version="1.0" encoding="UTF-8" standalone="yes"?>
<Relationships xmlns="http://schemas.openxmlformats.org/package/2006/relationships"/>

</file>

<file path=ppt/slides/_rels/slide861.xml.rels><?xml version="1.0" encoding="UTF-8" standalone="yes"?>
<Relationships xmlns="http://schemas.openxmlformats.org/package/2006/relationships"/>

</file>

<file path=ppt/slides/_rels/slide862.xml.rels><?xml version="1.0" encoding="UTF-8" standalone="yes"?>
<Relationships xmlns="http://schemas.openxmlformats.org/package/2006/relationships"/>

</file>

<file path=ppt/slides/_rels/slide863.xml.rels><?xml version="1.0" encoding="UTF-8" standalone="yes"?>
<Relationships xmlns="http://schemas.openxmlformats.org/package/2006/relationships"/>

</file>

<file path=ppt/slides/_rels/slide864.xml.rels><?xml version="1.0" encoding="UTF-8" standalone="yes"?>
<Relationships xmlns="http://schemas.openxmlformats.org/package/2006/relationships"/>

</file>

<file path=ppt/slides/_rels/slide865.xml.rels><?xml version="1.0" encoding="UTF-8" standalone="yes"?>
<Relationships xmlns="http://schemas.openxmlformats.org/package/2006/relationships"/>

</file>

<file path=ppt/slides/_rels/slide866.xml.rels><?xml version="1.0" encoding="UTF-8" standalone="yes"?>
<Relationships xmlns="http://schemas.openxmlformats.org/package/2006/relationships"/>

</file>

<file path=ppt/slides/_rels/slide867.xml.rels><?xml version="1.0" encoding="UTF-8" standalone="yes"?>
<Relationships xmlns="http://schemas.openxmlformats.org/package/2006/relationships"/>

</file>

<file path=ppt/slides/_rels/slide868.xml.rels><?xml version="1.0" encoding="UTF-8" standalone="yes"?>
<Relationships xmlns="http://schemas.openxmlformats.org/package/2006/relationships"/>

</file>

<file path=ppt/slides/_rels/slide869.xml.rels><?xml version="1.0" encoding="UTF-8" standalone="yes"?>
<Relationships xmlns="http://schemas.openxmlformats.org/package/2006/relationships"/>

</file>

<file path=ppt/slides/_rels/slide87.xml.rels><?xml version="1.0" encoding="UTF-8" standalone="yes"?>
<Relationships xmlns="http://schemas.openxmlformats.org/package/2006/relationships"/>

</file>

<file path=ppt/slides/_rels/slide870.xml.rels><?xml version="1.0" encoding="UTF-8" standalone="yes"?>
<Relationships xmlns="http://schemas.openxmlformats.org/package/2006/relationships"/>

</file>

<file path=ppt/slides/_rels/slide871.xml.rels><?xml version="1.0" encoding="UTF-8" standalone="yes"?>
<Relationships xmlns="http://schemas.openxmlformats.org/package/2006/relationships"/>

</file>

<file path=ppt/slides/_rels/slide872.xml.rels><?xml version="1.0" encoding="UTF-8" standalone="yes"?>
<Relationships xmlns="http://schemas.openxmlformats.org/package/2006/relationships"/>

</file>

<file path=ppt/slides/_rels/slide873.xml.rels><?xml version="1.0" encoding="UTF-8" standalone="yes"?>
<Relationships xmlns="http://schemas.openxmlformats.org/package/2006/relationships"/>

</file>

<file path=ppt/slides/_rels/slide874.xml.rels><?xml version="1.0" encoding="UTF-8" standalone="yes"?>
<Relationships xmlns="http://schemas.openxmlformats.org/package/2006/relationships"/>

</file>

<file path=ppt/slides/_rels/slide875.xml.rels><?xml version="1.0" encoding="UTF-8" standalone="yes"?>
<Relationships xmlns="http://schemas.openxmlformats.org/package/2006/relationships"/>

</file>

<file path=ppt/slides/_rels/slide876.xml.rels><?xml version="1.0" encoding="UTF-8" standalone="yes"?>
<Relationships xmlns="http://schemas.openxmlformats.org/package/2006/relationships"/>

</file>

<file path=ppt/slides/_rels/slide877.xml.rels><?xml version="1.0" encoding="UTF-8" standalone="yes"?>
<Relationships xmlns="http://schemas.openxmlformats.org/package/2006/relationships"/>

</file>

<file path=ppt/slides/_rels/slide878.xml.rels><?xml version="1.0" encoding="UTF-8" standalone="yes"?>
<Relationships xmlns="http://schemas.openxmlformats.org/package/2006/relationships"/>

</file>

<file path=ppt/slides/_rels/slide879.xml.rels><?xml version="1.0" encoding="UTF-8" standalone="yes"?>
<Relationships xmlns="http://schemas.openxmlformats.org/package/2006/relationships"/>

</file>

<file path=ppt/slides/_rels/slide88.xml.rels><?xml version="1.0" encoding="UTF-8" standalone="yes"?>
<Relationships xmlns="http://schemas.openxmlformats.org/package/2006/relationships"/>

</file>

<file path=ppt/slides/_rels/slide880.xml.rels><?xml version="1.0" encoding="UTF-8" standalone="yes"?>
<Relationships xmlns="http://schemas.openxmlformats.org/package/2006/relationships"/>

</file>

<file path=ppt/slides/_rels/slide881.xml.rels><?xml version="1.0" encoding="UTF-8" standalone="yes"?>
<Relationships xmlns="http://schemas.openxmlformats.org/package/2006/relationships"/>

</file>

<file path=ppt/slides/_rels/slide882.xml.rels><?xml version="1.0" encoding="UTF-8" standalone="yes"?>
<Relationships xmlns="http://schemas.openxmlformats.org/package/2006/relationships"/>

</file>

<file path=ppt/slides/_rels/slide883.xml.rels><?xml version="1.0" encoding="UTF-8" standalone="yes"?>
<Relationships xmlns="http://schemas.openxmlformats.org/package/2006/relationships"/>

</file>

<file path=ppt/slides/_rels/slide884.xml.rels><?xml version="1.0" encoding="UTF-8" standalone="yes"?>
<Relationships xmlns="http://schemas.openxmlformats.org/package/2006/relationships"/>

</file>

<file path=ppt/slides/_rels/slide885.xml.rels><?xml version="1.0" encoding="UTF-8" standalone="yes"?>
<Relationships xmlns="http://schemas.openxmlformats.org/package/2006/relationships"/>

</file>

<file path=ppt/slides/_rels/slide886.xml.rels><?xml version="1.0" encoding="UTF-8" standalone="yes"?>
<Relationships xmlns="http://schemas.openxmlformats.org/package/2006/relationships"/>

</file>

<file path=ppt/slides/_rels/slide887.xml.rels><?xml version="1.0" encoding="UTF-8" standalone="yes"?>
<Relationships xmlns="http://schemas.openxmlformats.org/package/2006/relationships"/>

</file>

<file path=ppt/slides/_rels/slide888.xml.rels><?xml version="1.0" encoding="UTF-8" standalone="yes"?>
<Relationships xmlns="http://schemas.openxmlformats.org/package/2006/relationships"/>

</file>

<file path=ppt/slides/_rels/slide889.xml.rels><?xml version="1.0" encoding="UTF-8" standalone="yes"?>
<Relationships xmlns="http://schemas.openxmlformats.org/package/2006/relationships"/>

</file>

<file path=ppt/slides/_rels/slide89.xml.rels><?xml version="1.0" encoding="UTF-8" standalone="yes"?>
<Relationships xmlns="http://schemas.openxmlformats.org/package/2006/relationships"/>

</file>

<file path=ppt/slides/_rels/slide890.xml.rels><?xml version="1.0" encoding="UTF-8" standalone="yes"?>
<Relationships xmlns="http://schemas.openxmlformats.org/package/2006/relationships"/>

</file>

<file path=ppt/slides/_rels/slide891.xml.rels><?xml version="1.0" encoding="UTF-8" standalone="yes"?>
<Relationships xmlns="http://schemas.openxmlformats.org/package/2006/relationships"/>

</file>

<file path=ppt/slides/_rels/slide892.xml.rels><?xml version="1.0" encoding="UTF-8" standalone="yes"?>
<Relationships xmlns="http://schemas.openxmlformats.org/package/2006/relationships"/>

</file>

<file path=ppt/slides/_rels/slide893.xml.rels><?xml version="1.0" encoding="UTF-8" standalone="yes"?>
<Relationships xmlns="http://schemas.openxmlformats.org/package/2006/relationships"/>

</file>

<file path=ppt/slides/_rels/slide894.xml.rels><?xml version="1.0" encoding="UTF-8" standalone="yes"?>
<Relationships xmlns="http://schemas.openxmlformats.org/package/2006/relationships"/>

</file>

<file path=ppt/slides/_rels/slide895.xml.rels><?xml version="1.0" encoding="UTF-8" standalone="yes"?>
<Relationships xmlns="http://schemas.openxmlformats.org/package/2006/relationships"/>

</file>

<file path=ppt/slides/_rels/slide896.xml.rels><?xml version="1.0" encoding="UTF-8" standalone="yes"?>
<Relationships xmlns="http://schemas.openxmlformats.org/package/2006/relationships"/>

</file>

<file path=ppt/slides/_rels/slide897.xml.rels><?xml version="1.0" encoding="UTF-8" standalone="yes"?>
<Relationships xmlns="http://schemas.openxmlformats.org/package/2006/relationships"/>

</file>

<file path=ppt/slides/_rels/slide898.xml.rels><?xml version="1.0" encoding="UTF-8" standalone="yes"?>
<Relationships xmlns="http://schemas.openxmlformats.org/package/2006/relationships"/>

</file>

<file path=ppt/slides/_rels/slide899.xml.rels><?xml version="1.0" encoding="UTF-8" standalone="yes"?>
<Relationships xmlns="http://schemas.openxmlformats.org/package/2006/relationships"/>

</file>

<file path=ppt/slides/_rels/slide9.xml.rels><?xml version="1.0" encoding="UTF-8" standalone="yes"?>
<Relationships xmlns="http://schemas.openxmlformats.org/package/2006/relationships"/>

</file>

<file path=ppt/slides/_rels/slide90.xml.rels><?xml version="1.0" encoding="UTF-8" standalone="yes"?>
<Relationships xmlns="http://schemas.openxmlformats.org/package/2006/relationships"/>

</file>

<file path=ppt/slides/_rels/slide900.xml.rels><?xml version="1.0" encoding="UTF-8" standalone="yes"?>
<Relationships xmlns="http://schemas.openxmlformats.org/package/2006/relationships"/>

</file>

<file path=ppt/slides/_rels/slide901.xml.rels><?xml version="1.0" encoding="UTF-8" standalone="yes"?>
<Relationships xmlns="http://schemas.openxmlformats.org/package/2006/relationships"/>

</file>

<file path=ppt/slides/_rels/slide902.xml.rels><?xml version="1.0" encoding="UTF-8" standalone="yes"?>
<Relationships xmlns="http://schemas.openxmlformats.org/package/2006/relationships"/>

</file>

<file path=ppt/slides/_rels/slide903.xml.rels><?xml version="1.0" encoding="UTF-8" standalone="yes"?>
<Relationships xmlns="http://schemas.openxmlformats.org/package/2006/relationships"/>

</file>

<file path=ppt/slides/_rels/slide904.xml.rels><?xml version="1.0" encoding="UTF-8" standalone="yes"?>
<Relationships xmlns="http://schemas.openxmlformats.org/package/2006/relationships"/>

</file>

<file path=ppt/slides/_rels/slide905.xml.rels><?xml version="1.0" encoding="UTF-8" standalone="yes"?>
<Relationships xmlns="http://schemas.openxmlformats.org/package/2006/relationships"/>

</file>

<file path=ppt/slides/_rels/slide906.xml.rels><?xml version="1.0" encoding="UTF-8" standalone="yes"?>
<Relationships xmlns="http://schemas.openxmlformats.org/package/2006/relationships"/>

</file>

<file path=ppt/slides/_rels/slide907.xml.rels><?xml version="1.0" encoding="UTF-8" standalone="yes"?>
<Relationships xmlns="http://schemas.openxmlformats.org/package/2006/relationships"/>

</file>

<file path=ppt/slides/_rels/slide908.xml.rels><?xml version="1.0" encoding="UTF-8" standalone="yes"?>
<Relationships xmlns="http://schemas.openxmlformats.org/package/2006/relationships"/>

</file>

<file path=ppt/slides/_rels/slide909.xml.rels><?xml version="1.0" encoding="UTF-8" standalone="yes"?>
<Relationships xmlns="http://schemas.openxmlformats.org/package/2006/relationships"/>

</file>

<file path=ppt/slides/_rels/slide91.xml.rels><?xml version="1.0" encoding="UTF-8" standalone="yes"?>
<Relationships xmlns="http://schemas.openxmlformats.org/package/2006/relationships"/>

</file>

<file path=ppt/slides/_rels/slide910.xml.rels><?xml version="1.0" encoding="UTF-8" standalone="yes"?>
<Relationships xmlns="http://schemas.openxmlformats.org/package/2006/relationships"/>

</file>

<file path=ppt/slides/_rels/slide911.xml.rels><?xml version="1.0" encoding="UTF-8" standalone="yes"?>
<Relationships xmlns="http://schemas.openxmlformats.org/package/2006/relationships"/>

</file>

<file path=ppt/slides/_rels/slide912.xml.rels><?xml version="1.0" encoding="UTF-8" standalone="yes"?>
<Relationships xmlns="http://schemas.openxmlformats.org/package/2006/relationships"/>

</file>

<file path=ppt/slides/_rels/slide913.xml.rels><?xml version="1.0" encoding="UTF-8" standalone="yes"?>
<Relationships xmlns="http://schemas.openxmlformats.org/package/2006/relationships"/>

</file>

<file path=ppt/slides/_rels/slide914.xml.rels><?xml version="1.0" encoding="UTF-8" standalone="yes"?>
<Relationships xmlns="http://schemas.openxmlformats.org/package/2006/relationships"/>

</file>

<file path=ppt/slides/_rels/slide915.xml.rels><?xml version="1.0" encoding="UTF-8" standalone="yes"?>
<Relationships xmlns="http://schemas.openxmlformats.org/package/2006/relationships"/>

</file>

<file path=ppt/slides/_rels/slide916.xml.rels><?xml version="1.0" encoding="UTF-8" standalone="yes"?>
<Relationships xmlns="http://schemas.openxmlformats.org/package/2006/relationships"/>

</file>

<file path=ppt/slides/_rels/slide917.xml.rels><?xml version="1.0" encoding="UTF-8" standalone="yes"?>
<Relationships xmlns="http://schemas.openxmlformats.org/package/2006/relationships"/>

</file>

<file path=ppt/slides/_rels/slide918.xml.rels><?xml version="1.0" encoding="UTF-8" standalone="yes"?>
<Relationships xmlns="http://schemas.openxmlformats.org/package/2006/relationships"/>

</file>

<file path=ppt/slides/_rels/slide919.xml.rels><?xml version="1.0" encoding="UTF-8" standalone="yes"?>
<Relationships xmlns="http://schemas.openxmlformats.org/package/2006/relationships"/>

</file>

<file path=ppt/slides/_rels/slide92.xml.rels><?xml version="1.0" encoding="UTF-8" standalone="yes"?>
<Relationships xmlns="http://schemas.openxmlformats.org/package/2006/relationships"/>

</file>

<file path=ppt/slides/_rels/slide920.xml.rels><?xml version="1.0" encoding="UTF-8" standalone="yes"?>
<Relationships xmlns="http://schemas.openxmlformats.org/package/2006/relationships"/>

</file>

<file path=ppt/slides/_rels/slide921.xml.rels><?xml version="1.0" encoding="UTF-8" standalone="yes"?>
<Relationships xmlns="http://schemas.openxmlformats.org/package/2006/relationships"/>

</file>

<file path=ppt/slides/_rels/slide922.xml.rels><?xml version="1.0" encoding="UTF-8" standalone="yes"?>
<Relationships xmlns="http://schemas.openxmlformats.org/package/2006/relationships"/>

</file>

<file path=ppt/slides/_rels/slide923.xml.rels><?xml version="1.0" encoding="UTF-8" standalone="yes"?>
<Relationships xmlns="http://schemas.openxmlformats.org/package/2006/relationships"/>

</file>

<file path=ppt/slides/_rels/slide924.xml.rels><?xml version="1.0" encoding="UTF-8" standalone="yes"?>
<Relationships xmlns="http://schemas.openxmlformats.org/package/2006/relationships"/>

</file>

<file path=ppt/slides/_rels/slide925.xml.rels><?xml version="1.0" encoding="UTF-8" standalone="yes"?>
<Relationships xmlns="http://schemas.openxmlformats.org/package/2006/relationships"/>

</file>

<file path=ppt/slides/_rels/slide926.xml.rels><?xml version="1.0" encoding="UTF-8" standalone="yes"?>
<Relationships xmlns="http://schemas.openxmlformats.org/package/2006/relationships"/>

</file>

<file path=ppt/slides/_rels/slide927.xml.rels><?xml version="1.0" encoding="UTF-8" standalone="yes"?>
<Relationships xmlns="http://schemas.openxmlformats.org/package/2006/relationships"/>

</file>

<file path=ppt/slides/_rels/slide928.xml.rels><?xml version="1.0" encoding="UTF-8" standalone="yes"?>
<Relationships xmlns="http://schemas.openxmlformats.org/package/2006/relationships"/>

</file>

<file path=ppt/slides/_rels/slide929.xml.rels><?xml version="1.0" encoding="UTF-8" standalone="yes"?>
<Relationships xmlns="http://schemas.openxmlformats.org/package/2006/relationships"/>

</file>

<file path=ppt/slides/_rels/slide93.xml.rels><?xml version="1.0" encoding="UTF-8" standalone="yes"?>
<Relationships xmlns="http://schemas.openxmlformats.org/package/2006/relationships"/>

</file>

<file path=ppt/slides/_rels/slide930.xml.rels><?xml version="1.0" encoding="UTF-8" standalone="yes"?>
<Relationships xmlns="http://schemas.openxmlformats.org/package/2006/relationships"/>

</file>

<file path=ppt/slides/_rels/slide931.xml.rels><?xml version="1.0" encoding="UTF-8" standalone="yes"?>
<Relationships xmlns="http://schemas.openxmlformats.org/package/2006/relationships"/>

</file>

<file path=ppt/slides/_rels/slide932.xml.rels><?xml version="1.0" encoding="UTF-8" standalone="yes"?>
<Relationships xmlns="http://schemas.openxmlformats.org/package/2006/relationships"/>

</file>

<file path=ppt/slides/_rels/slide933.xml.rels><?xml version="1.0" encoding="UTF-8" standalone="yes"?>
<Relationships xmlns="http://schemas.openxmlformats.org/package/2006/relationships"/>

</file>

<file path=ppt/slides/_rels/slide934.xml.rels><?xml version="1.0" encoding="UTF-8" standalone="yes"?>
<Relationships xmlns="http://schemas.openxmlformats.org/package/2006/relationships"/>

</file>

<file path=ppt/slides/_rels/slide935.xml.rels><?xml version="1.0" encoding="UTF-8" standalone="yes"?>
<Relationships xmlns="http://schemas.openxmlformats.org/package/2006/relationships"/>

</file>

<file path=ppt/slides/_rels/slide936.xml.rels><?xml version="1.0" encoding="UTF-8" standalone="yes"?>
<Relationships xmlns="http://schemas.openxmlformats.org/package/2006/relationships"/>

</file>

<file path=ppt/slides/_rels/slide937.xml.rels><?xml version="1.0" encoding="UTF-8" standalone="yes"?>
<Relationships xmlns="http://schemas.openxmlformats.org/package/2006/relationships"/>

</file>

<file path=ppt/slides/_rels/slide938.xml.rels><?xml version="1.0" encoding="UTF-8" standalone="yes"?>
<Relationships xmlns="http://schemas.openxmlformats.org/package/2006/relationships"/>

</file>

<file path=ppt/slides/_rels/slide939.xml.rels><?xml version="1.0" encoding="UTF-8" standalone="yes"?>
<Relationships xmlns="http://schemas.openxmlformats.org/package/2006/relationships"/>

</file>

<file path=ppt/slides/_rels/slide94.xml.rels><?xml version="1.0" encoding="UTF-8" standalone="yes"?>
<Relationships xmlns="http://schemas.openxmlformats.org/package/2006/relationships"/>

</file>

<file path=ppt/slides/_rels/slide940.xml.rels><?xml version="1.0" encoding="UTF-8" standalone="yes"?>
<Relationships xmlns="http://schemas.openxmlformats.org/package/2006/relationships"/>

</file>

<file path=ppt/slides/_rels/slide941.xml.rels><?xml version="1.0" encoding="UTF-8" standalone="yes"?>
<Relationships xmlns="http://schemas.openxmlformats.org/package/2006/relationships"/>

</file>

<file path=ppt/slides/_rels/slide942.xml.rels><?xml version="1.0" encoding="UTF-8" standalone="yes"?>
<Relationships xmlns="http://schemas.openxmlformats.org/package/2006/relationships"/>

</file>

<file path=ppt/slides/_rels/slide943.xml.rels><?xml version="1.0" encoding="UTF-8" standalone="yes"?>
<Relationships xmlns="http://schemas.openxmlformats.org/package/2006/relationships"/>

</file>

<file path=ppt/slides/_rels/slide944.xml.rels><?xml version="1.0" encoding="UTF-8" standalone="yes"?>
<Relationships xmlns="http://schemas.openxmlformats.org/package/2006/relationships"/>

</file>

<file path=ppt/slides/_rels/slide945.xml.rels><?xml version="1.0" encoding="UTF-8" standalone="yes"?>
<Relationships xmlns="http://schemas.openxmlformats.org/package/2006/relationships"/>

</file>

<file path=ppt/slides/_rels/slide946.xml.rels><?xml version="1.0" encoding="UTF-8" standalone="yes"?>
<Relationships xmlns="http://schemas.openxmlformats.org/package/2006/relationships"/>

</file>

<file path=ppt/slides/_rels/slide947.xml.rels><?xml version="1.0" encoding="UTF-8" standalone="yes"?>
<Relationships xmlns="http://schemas.openxmlformats.org/package/2006/relationships"/>

</file>

<file path=ppt/slides/_rels/slide948.xml.rels><?xml version="1.0" encoding="UTF-8" standalone="yes"?>
<Relationships xmlns="http://schemas.openxmlformats.org/package/2006/relationships"/>

</file>

<file path=ppt/slides/_rels/slide949.xml.rels><?xml version="1.0" encoding="UTF-8" standalone="yes"?>
<Relationships xmlns="http://schemas.openxmlformats.org/package/2006/relationships"/>

</file>

<file path=ppt/slides/_rels/slide95.xml.rels><?xml version="1.0" encoding="UTF-8" standalone="yes"?>
<Relationships xmlns="http://schemas.openxmlformats.org/package/2006/relationships"/>

</file>

<file path=ppt/slides/_rels/slide950.xml.rels><?xml version="1.0" encoding="UTF-8" standalone="yes"?>
<Relationships xmlns="http://schemas.openxmlformats.org/package/2006/relationships"/>

</file>

<file path=ppt/slides/_rels/slide951.xml.rels><?xml version="1.0" encoding="UTF-8" standalone="yes"?>
<Relationships xmlns="http://schemas.openxmlformats.org/package/2006/relationships"/>

</file>

<file path=ppt/slides/_rels/slide952.xml.rels><?xml version="1.0" encoding="UTF-8" standalone="yes"?>
<Relationships xmlns="http://schemas.openxmlformats.org/package/2006/relationships"/>

</file>

<file path=ppt/slides/_rels/slide953.xml.rels><?xml version="1.0" encoding="UTF-8" standalone="yes"?>
<Relationships xmlns="http://schemas.openxmlformats.org/package/2006/relationships"/>

</file>

<file path=ppt/slides/_rels/slide954.xml.rels><?xml version="1.0" encoding="UTF-8" standalone="yes"?>
<Relationships xmlns="http://schemas.openxmlformats.org/package/2006/relationships"/>

</file>

<file path=ppt/slides/_rels/slide955.xml.rels><?xml version="1.0" encoding="UTF-8" standalone="yes"?>
<Relationships xmlns="http://schemas.openxmlformats.org/package/2006/relationships"/>

</file>

<file path=ppt/slides/_rels/slide956.xml.rels><?xml version="1.0" encoding="UTF-8" standalone="yes"?>
<Relationships xmlns="http://schemas.openxmlformats.org/package/2006/relationships"/>

</file>

<file path=ppt/slides/_rels/slide957.xml.rels><?xml version="1.0" encoding="UTF-8" standalone="yes"?>
<Relationships xmlns="http://schemas.openxmlformats.org/package/2006/relationships"/>

</file>

<file path=ppt/slides/_rels/slide958.xml.rels><?xml version="1.0" encoding="UTF-8" standalone="yes"?>
<Relationships xmlns="http://schemas.openxmlformats.org/package/2006/relationships"/>

</file>

<file path=ppt/slides/_rels/slide959.xml.rels><?xml version="1.0" encoding="UTF-8" standalone="yes"?>
<Relationships xmlns="http://schemas.openxmlformats.org/package/2006/relationships"/>

</file>

<file path=ppt/slides/_rels/slide96.xml.rels><?xml version="1.0" encoding="UTF-8" standalone="yes"?>
<Relationships xmlns="http://schemas.openxmlformats.org/package/2006/relationships"/>

</file>

<file path=ppt/slides/_rels/slide960.xml.rels><?xml version="1.0" encoding="UTF-8" standalone="yes"?>
<Relationships xmlns="http://schemas.openxmlformats.org/package/2006/relationships"/>

</file>

<file path=ppt/slides/_rels/slide961.xml.rels><?xml version="1.0" encoding="UTF-8" standalone="yes"?>
<Relationships xmlns="http://schemas.openxmlformats.org/package/2006/relationships"/>

</file>

<file path=ppt/slides/_rels/slide962.xml.rels><?xml version="1.0" encoding="UTF-8" standalone="yes"?>
<Relationships xmlns="http://schemas.openxmlformats.org/package/2006/relationships"/>

</file>

<file path=ppt/slides/_rels/slide963.xml.rels><?xml version="1.0" encoding="UTF-8" standalone="yes"?>
<Relationships xmlns="http://schemas.openxmlformats.org/package/2006/relationships"/>

</file>

<file path=ppt/slides/_rels/slide964.xml.rels><?xml version="1.0" encoding="UTF-8" standalone="yes"?>
<Relationships xmlns="http://schemas.openxmlformats.org/package/2006/relationships"/>

</file>

<file path=ppt/slides/_rels/slide965.xml.rels><?xml version="1.0" encoding="UTF-8" standalone="yes"?>
<Relationships xmlns="http://schemas.openxmlformats.org/package/2006/relationships"/>

</file>

<file path=ppt/slides/_rels/slide966.xml.rels><?xml version="1.0" encoding="UTF-8" standalone="yes"?>
<Relationships xmlns="http://schemas.openxmlformats.org/package/2006/relationships"/>

</file>

<file path=ppt/slides/_rels/slide967.xml.rels><?xml version="1.0" encoding="UTF-8" standalone="yes"?>
<Relationships xmlns="http://schemas.openxmlformats.org/package/2006/relationships"/>

</file>

<file path=ppt/slides/_rels/slide968.xml.rels><?xml version="1.0" encoding="UTF-8" standalone="yes"?>
<Relationships xmlns="http://schemas.openxmlformats.org/package/2006/relationships"/>

</file>

<file path=ppt/slides/_rels/slide969.xml.rels><?xml version="1.0" encoding="UTF-8" standalone="yes"?>
<Relationships xmlns="http://schemas.openxmlformats.org/package/2006/relationships"/>

</file>

<file path=ppt/slides/_rels/slide97.xml.rels><?xml version="1.0" encoding="UTF-8" standalone="yes"?>
<Relationships xmlns="http://schemas.openxmlformats.org/package/2006/relationships"/>

</file>

<file path=ppt/slides/_rels/slide970.xml.rels><?xml version="1.0" encoding="UTF-8" standalone="yes"?>
<Relationships xmlns="http://schemas.openxmlformats.org/package/2006/relationships"/>

</file>

<file path=ppt/slides/_rels/slide971.xml.rels><?xml version="1.0" encoding="UTF-8" standalone="yes"?>
<Relationships xmlns="http://schemas.openxmlformats.org/package/2006/relationships"/>

</file>

<file path=ppt/slides/_rels/slide972.xml.rels><?xml version="1.0" encoding="UTF-8" standalone="yes"?>
<Relationships xmlns="http://schemas.openxmlformats.org/package/2006/relationships"/>

</file>

<file path=ppt/slides/_rels/slide973.xml.rels><?xml version="1.0" encoding="UTF-8" standalone="yes"?>
<Relationships xmlns="http://schemas.openxmlformats.org/package/2006/relationships"/>

</file>

<file path=ppt/slides/_rels/slide974.xml.rels><?xml version="1.0" encoding="UTF-8" standalone="yes"?>
<Relationships xmlns="http://schemas.openxmlformats.org/package/2006/relationships"/>

</file>

<file path=ppt/slides/_rels/slide975.xml.rels><?xml version="1.0" encoding="UTF-8" standalone="yes"?>
<Relationships xmlns="http://schemas.openxmlformats.org/package/2006/relationships"/>

</file>

<file path=ppt/slides/_rels/slide976.xml.rels><?xml version="1.0" encoding="UTF-8" standalone="yes"?>
<Relationships xmlns="http://schemas.openxmlformats.org/package/2006/relationships"/>

</file>

<file path=ppt/slides/_rels/slide977.xml.rels><?xml version="1.0" encoding="UTF-8" standalone="yes"?>
<Relationships xmlns="http://schemas.openxmlformats.org/package/2006/relationships"/>

</file>

<file path=ppt/slides/_rels/slide978.xml.rels><?xml version="1.0" encoding="UTF-8" standalone="yes"?>
<Relationships xmlns="http://schemas.openxmlformats.org/package/2006/relationships"/>

</file>

<file path=ppt/slides/_rels/slide979.xml.rels><?xml version="1.0" encoding="UTF-8" standalone="yes"?>
<Relationships xmlns="http://schemas.openxmlformats.org/package/2006/relationships"/>

</file>

<file path=ppt/slides/_rels/slide98.xml.rels><?xml version="1.0" encoding="UTF-8" standalone="yes"?>
<Relationships xmlns="http://schemas.openxmlformats.org/package/2006/relationships"/>

</file>

<file path=ppt/slides/_rels/slide980.xml.rels><?xml version="1.0" encoding="UTF-8" standalone="yes"?>
<Relationships xmlns="http://schemas.openxmlformats.org/package/2006/relationships"/>

</file>

<file path=ppt/slides/_rels/slide981.xml.rels><?xml version="1.0" encoding="UTF-8" standalone="yes"?>
<Relationships xmlns="http://schemas.openxmlformats.org/package/2006/relationships"/>

</file>

<file path=ppt/slides/_rels/slide982.xml.rels><?xml version="1.0" encoding="UTF-8" standalone="yes"?>
<Relationships xmlns="http://schemas.openxmlformats.org/package/2006/relationships"/>

</file>

<file path=ppt/slides/_rels/slide983.xml.rels><?xml version="1.0" encoding="UTF-8" standalone="yes"?>
<Relationships xmlns="http://schemas.openxmlformats.org/package/2006/relationships"/>

</file>

<file path=ppt/slides/_rels/slide984.xml.rels><?xml version="1.0" encoding="UTF-8" standalone="yes"?>
<Relationships xmlns="http://schemas.openxmlformats.org/package/2006/relationships"/>

</file>

<file path=ppt/slides/_rels/slide985.xml.rels><?xml version="1.0" encoding="UTF-8" standalone="yes"?>
<Relationships xmlns="http://schemas.openxmlformats.org/package/2006/relationships"/>

</file>

<file path=ppt/slides/_rels/slide986.xml.rels><?xml version="1.0" encoding="UTF-8" standalone="yes"?>
<Relationships xmlns="http://schemas.openxmlformats.org/package/2006/relationships"/>

</file>

<file path=ppt/slides/_rels/slide987.xml.rels><?xml version="1.0" encoding="UTF-8" standalone="yes"?>
<Relationships xmlns="http://schemas.openxmlformats.org/package/2006/relationships"/>

</file>

<file path=ppt/slides/_rels/slide988.xml.rels><?xml version="1.0" encoding="UTF-8" standalone="yes"?>
<Relationships xmlns="http://schemas.openxmlformats.org/package/2006/relationships"/>

</file>

<file path=ppt/slides/_rels/slide989.xml.rels><?xml version="1.0" encoding="UTF-8" standalone="yes"?>
<Relationships xmlns="http://schemas.openxmlformats.org/package/2006/relationships"/>

</file>

<file path=ppt/slides/_rels/slide99.xml.rels><?xml version="1.0" encoding="UTF-8" standalone="yes"?>
<Relationships xmlns="http://schemas.openxmlformats.org/package/2006/relationships"/>

</file>

<file path=ppt/slides/_rels/slide990.xml.rels><?xml version="1.0" encoding="UTF-8" standalone="yes"?>
<Relationships xmlns="http://schemas.openxmlformats.org/package/2006/relationships"/>

</file>

<file path=ppt/slides/_rels/slide991.xml.rels><?xml version="1.0" encoding="UTF-8" standalone="yes"?>
<Relationships xmlns="http://schemas.openxmlformats.org/package/2006/relationships"/>

</file>

<file path=ppt/slides/_rels/slide992.xml.rels><?xml version="1.0" encoding="UTF-8" standalone="yes"?>
<Relationships xmlns="http://schemas.openxmlformats.org/package/2006/relationships"/>

</file>

<file path=ppt/slides/_rels/slide993.xml.rels><?xml version="1.0" encoding="UTF-8" standalone="yes"?>
<Relationships xmlns="http://schemas.openxmlformats.org/package/2006/relationships"/>

</file>

<file path=ppt/slides/_rels/slide994.xml.rels><?xml version="1.0" encoding="UTF-8" standalone="yes"?>
<Relationships xmlns="http://schemas.openxmlformats.org/package/2006/relationships"/>

</file>

<file path=ppt/slides/_rels/slide995.xml.rels><?xml version="1.0" encoding="UTF-8" standalone="yes"?>
<Relationships xmlns="http://schemas.openxmlformats.org/package/2006/relationships"/>

</file>

<file path=ppt/slides/_rels/slide996.xml.rels><?xml version="1.0" encoding="UTF-8" standalone="yes"?>
<Relationships xmlns="http://schemas.openxmlformats.org/package/2006/relationships"/>

</file>

<file path=ppt/slides/_rels/slide997.xml.rels><?xml version="1.0" encoding="UTF-8" standalone="yes"?>
<Relationships xmlns="http://schemas.openxmlformats.org/package/2006/relationships"/>

</file>

<file path=ppt/slides/_rels/slide998.xml.rels><?xml version="1.0" encoding="UTF-8" standalone="yes"?>
<Relationships xmlns="http://schemas.openxmlformats.org/package/2006/relationships"/>

</file>

<file path=ppt/slides/_rels/slide999.xml.rels><?xml version="1.0" encoding="UTF-8" standalone="yes"?>
<Relationships xmlns="http://schemas.openxmlformats.org/package/2006/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Elections provinciales 1949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homme communiste (259731)]]></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May 19 2009 at 11:05:46]]></a:t>
            </a: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 dilemme France États-unis (326573)]]></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1 2010 at 1:02:41]]></a:t>
            </a:r>
          </a:p>
        </p:txBody>
      </p:sp>
    </p:spTree>
  </p:cSld>
  <p:clrMapOvr>
    <a:masterClrMapping/>
  </p:clrMapOvr>
</p:sld>
</file>

<file path=ppt/slides/slide10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272 (4245292)]]></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pril 11 2016 at 2:04:11]]></a:t>
            </a:r>
          </a:p>
        </p:txBody>
      </p:sp>
    </p:spTree>
  </p:cSld>
  <p:clrMapOvr>
    <a:masterClrMapping/>
  </p:clrMapOvr>
</p:sld>
</file>

<file path=ppt/slides/slide10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273 (4245312)]]></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pril 11 2016 at 2:04:09]]></a:t>
            </a:r>
          </a:p>
        </p:txBody>
      </p:sp>
    </p:spTree>
  </p:cSld>
  <p:clrMapOvr>
    <a:masterClrMapping/>
  </p:clrMapOvr>
</p:sld>
</file>

<file path=ppt/slides/slide10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274 (4245334)]]></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pril 11 2016 at 2:04:07]]></a:t>
            </a:r>
          </a:p>
        </p:txBody>
      </p:sp>
    </p:spTree>
  </p:cSld>
  <p:clrMapOvr>
    <a:masterClrMapping/>
  </p:clrMapOvr>
</p:sld>
</file>

<file path=ppt/slides/slide10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275 (4245352)]]></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pril 11 2016 at 2:04:43]]></a:t>
            </a:r>
          </a:p>
        </p:txBody>
      </p:sp>
    </p:spTree>
  </p:cSld>
  <p:clrMapOvr>
    <a:masterClrMapping/>
  </p:clrMapOvr>
</p:sld>
</file>

<file path=ppt/slides/slide10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276 (4245852)]]></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pril 11 2016 at 3:04:53]]></a:t>
            </a:r>
          </a:p>
        </p:txBody>
      </p:sp>
    </p:spTree>
  </p:cSld>
  <p:clrMapOvr>
    <a:masterClrMapping/>
  </p:clrMapOvr>
</p:sld>
</file>

<file path=ppt/slides/slide10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277 (4245853)]]></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pril 11 2016 at 3:04:03]]></a:t>
            </a:r>
          </a:p>
        </p:txBody>
      </p:sp>
    </p:spTree>
  </p:cSld>
  <p:clrMapOvr>
    <a:masterClrMapping/>
  </p:clrMapOvr>
</p:sld>
</file>

<file path=ppt/slides/slide10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278 (424585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pril 11 2016 at 3:04:31]]></a:t>
            </a:r>
          </a:p>
        </p:txBody>
      </p:sp>
    </p:spTree>
  </p:cSld>
  <p:clrMapOvr>
    <a:masterClrMapping/>
  </p:clrMapOvr>
</p:sld>
</file>

<file path=ppt/slides/slide10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279 (424585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pril 11 2016 at 3:04:31]]></a:t>
            </a:r>
          </a:p>
        </p:txBody>
      </p:sp>
    </p:spTree>
  </p:cSld>
  <p:clrMapOvr>
    <a:masterClrMapping/>
  </p:clrMapOvr>
</p:sld>
</file>

<file path=ppt/slides/slide10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280 (4245857)]]></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pril 11 2016 at 3:04:18]]></a:t>
            </a:r>
          </a:p>
        </p:txBody>
      </p:sp>
    </p:spTree>
  </p:cSld>
  <p:clrMapOvr>
    <a:masterClrMapping/>
  </p:clrMapOvr>
</p:sld>
</file>

<file path=ppt/slides/slide10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281 (4245859)]]></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pril 11 2016 at 3:04:16]]></a:t>
            </a: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Quelques problèmes de la politique extérieure (326580)]]></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1 2010 at 1:02:41]]></a:t>
            </a:r>
          </a:p>
        </p:txBody>
      </p:sp>
    </p:spTree>
  </p:cSld>
  <p:clrMapOvr>
    <a:masterClrMapping/>
  </p:clrMapOvr>
</p:sld>
</file>

<file path=ppt/slides/slide10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282 (4245860)]]></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pril 11 2016 at 3:04:27]]></a:t>
            </a:r>
          </a:p>
        </p:txBody>
      </p:sp>
    </p:spTree>
  </p:cSld>
  <p:clrMapOvr>
    <a:masterClrMapping/>
  </p:clrMapOvr>
</p:sld>
</file>

<file path=ppt/slides/slide10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283 (4245861)]]></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pril 11 2016 at 3:04:24]]></a:t>
            </a:r>
          </a:p>
        </p:txBody>
      </p:sp>
    </p:spTree>
  </p:cSld>
  <p:clrMapOvr>
    <a:masterClrMapping/>
  </p:clrMapOvr>
</p:sld>
</file>

<file path=ppt/slides/slide10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284 (4245872)]]></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pril 11 2016 at 3:04:14]]></a:t>
            </a:r>
          </a:p>
        </p:txBody>
      </p:sp>
    </p:spTree>
  </p:cSld>
  <p:clrMapOvr>
    <a:masterClrMapping/>
  </p:clrMapOvr>
</p:sld>
</file>

<file path=ppt/slides/slide10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285 (424587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pril 11 2016 at 3:04:30]]></a:t>
            </a:r>
          </a:p>
        </p:txBody>
      </p:sp>
    </p:spTree>
  </p:cSld>
  <p:clrMapOvr>
    <a:masterClrMapping/>
  </p:clrMapOvr>
</p:sld>
</file>

<file path=ppt/slides/slide10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286 (4245893)]]></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pril 11 2016 at 3:04:54]]></a:t>
            </a:r>
          </a:p>
        </p:txBody>
      </p:sp>
    </p:spTree>
  </p:cSld>
  <p:clrMapOvr>
    <a:masterClrMapping/>
  </p:clrMapOvr>
</p:sld>
</file>

<file path=ppt/slides/slide10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s combats ont cessé en Yougoslavie : L'occupation des dernières parties du pays est imminente (4246033)]]></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pril 11 2016 at 4:04:04]]></a:t>
            </a:r>
          </a:p>
        </p:txBody>
      </p:sp>
    </p:spTree>
  </p:cSld>
  <p:clrMapOvr>
    <a:masterClrMapping/>
  </p:clrMapOvr>
</p:sld>
</file>

<file path=ppt/slides/slide10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ère de l"impérialisme (4255514)]]></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pril 18 2016 at 9:04:37]]></a:t>
            </a:r>
          </a:p>
        </p:txBody>
      </p:sp>
    </p:spTree>
  </p:cSld>
  <p:clrMapOvr>
    <a:masterClrMapping/>
  </p:clrMapOvr>
</p:sld>
</file>

<file path=ppt/slides/slide10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imoges : après la capitulation (4255618)]]></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pril 18 2016 at 10:04:34]]></a:t>
            </a:r>
          </a:p>
        </p:txBody>
      </p:sp>
    </p:spTree>
  </p:cSld>
  <p:clrMapOvr>
    <a:masterClrMapping/>
  </p:clrMapOvr>
</p:sld>
</file>

<file path=ppt/slides/slide10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Histoire de l'anarchie (4255624)]]></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pril 18 2016 at 10:04:55]]></a:t>
            </a:r>
          </a:p>
        </p:txBody>
      </p:sp>
    </p:spTree>
  </p:cSld>
  <p:clrMapOvr>
    <a:masterClrMapping/>
  </p:clrMapOvr>
</p:sld>
</file>

<file path=ppt/slides/slide10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Histoire du Parti communiste français (4256952)]]></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pril 18 2016 at 3:04:31]]></a:t>
            </a: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U.R.S.S. 1945 = Russia, today an tomorrow (326592)]]></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1 2010 at 1:02:41]]></a:t>
            </a:r>
          </a:p>
        </p:txBody>
      </p:sp>
    </p:spTree>
  </p:cSld>
  <p:clrMapOvr>
    <a:masterClrMapping/>
  </p:clrMapOvr>
</p:sld>
</file>

<file path=ppt/slides/slide10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ight on Moscow Soviet Policy Analysed with a New Chapter on Finland (4261334)]]></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pril 25 2016 at 11:04:44]]></a:t>
            </a:r>
          </a:p>
        </p:txBody>
      </p:sp>
    </p:spTree>
  </p:cSld>
  <p:clrMapOvr>
    <a:masterClrMapping/>
  </p:clrMapOvr>
</p:sld>
</file>

<file path=ppt/slides/slide10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Het Geheim Bataljon : De Partij van Moscou : En Onderzoek aangaande de Houding der Communisten Tegenover de Labour-Party (4262173)]]></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pril 25 2016 at 2:04:23]]></a:t>
            </a:r>
          </a:p>
        </p:txBody>
      </p:sp>
    </p:spTree>
  </p:cSld>
  <p:clrMapOvr>
    <a:masterClrMapping/>
  </p:clrMapOvr>
</p:sld>
</file>

<file path=ppt/slides/slide10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Waarom een "Kommunistisch" Manifest ? (4262193)]]></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pril 25 2016 at 2:04]]></a:t>
            </a:r>
          </a:p>
        </p:txBody>
      </p:sp>
    </p:spTree>
  </p:cSld>
  <p:clrMapOvr>
    <a:masterClrMapping/>
  </p:clrMapOvr>
</p:sld>
</file>

<file path=ppt/slides/slide10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J'ai choisi la liberté ! : la vie publique et privée d'un haut-fonctionnaire soviétique (4263157)]]></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pril 26 2016 at 3:04:56]]></a:t>
            </a:r>
          </a:p>
        </p:txBody>
      </p:sp>
    </p:spTree>
  </p:cSld>
  <p:clrMapOvr>
    <a:masterClrMapping/>
  </p:clrMapOvr>
</p:sld>
</file>

<file path=ppt/slides/slide10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 collectivisme (4263172)]]></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pril 26 2016 at 3:04:50]]></a:t>
            </a:r>
          </a:p>
        </p:txBody>
      </p:sp>
    </p:spTree>
  </p:cSld>
  <p:clrMapOvr>
    <a:masterClrMapping/>
  </p:clrMapOvr>
</p:sld>
</file>

<file path=ppt/slides/slide10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De enclycliecken en socialisme (4564878)]]></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November 21 2016 at 3:11:53]]></a:t>
            </a:r>
          </a:p>
        </p:txBody>
      </p:sp>
    </p:spTree>
  </p:cSld>
  <p:clrMapOvr>
    <a:masterClrMapping/>
  </p:clrMapOvr>
</p:sld>
</file>

<file path=ppt/slides/slide10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Directives pour le service de sécurité et d'hygiène (4584492)]]></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December 1 2016 at 10:12:47]]></a:t>
            </a:r>
          </a:p>
        </p:txBody>
      </p:sp>
    </p:spTree>
  </p:cSld>
  <p:clrMapOvr>
    <a:masterClrMapping/>
  </p:clrMapOvr>
</p:sld>
</file>

<file path=ppt/slides/slide10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1"/>
          <a:stretch>
            <a:fillRect/>
          </a:stretch>
        </p:blipFill>
        <p:spPr>
          <a:xfrm>
            <a:off x="457200" y="1371600"/>
            <a:ext cx="4267200" cy="3200400"/>
          </a:xfrm>
          <a:prstGeom prst="rect">
            <a:avLst/>
          </a:prstGeom>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1er mai à Liège : manifestation (ARC-C AFF MAI 0044)]]></a:t>
            </a:r>
          </a:p>
        </p:txBody>
      </p:sp>
    </p:spTree>
  </p:cSld>
  <p:clrMapOvr>
    <a:masterClrMapping/>
  </p:clrMapOvr>
</p:sld>
</file>

<file path=ppt/slides/slide10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1"/>
          <a:stretch>
            <a:fillRect/>
          </a:stretch>
        </p:blipFill>
        <p:spPr>
          <a:xfrm>
            <a:off x="457200" y="1371600"/>
            <a:ext cx="2400300" cy="3200400"/>
          </a:xfrm>
          <a:prstGeom prst="rect">
            <a:avLst/>
          </a:prstGeom>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 1er mai c'est aussi l'affaire des jeunes (ARC-C AFF MAI 0046)]]></a:t>
            </a:r>
          </a:p>
        </p:txBody>
      </p:sp>
    </p:spTree>
  </p:cSld>
  <p:clrMapOvr>
    <a:masterClrMapping/>
  </p:clrMapOvr>
</p:sld>
</file>

<file path=ppt/slides/slide10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pic>
        <p:nvPicPr>
          <p:cNvPr id="1" name="" descr="Image"/>
          <p:cNvPicPr>
            <a:picLocks noChangeAspect="1"/>
          </p:cNvPicPr>
          <p:nvPr/>
        </p:nvPicPr>
        <p:blipFill>
          <a:blip r:embed="rId1"/>
          <a:stretch>
            <a:fillRect/>
          </a:stretch>
        </p:blipFill>
        <p:spPr>
          <a:xfrm>
            <a:off x="457200" y="1371600"/>
            <a:ext cx="2133600" cy="3200400"/>
          </a:xfrm>
          <a:prstGeom prst="rect">
            <a:avLst/>
          </a:prstGeom>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Fonds France Truffaut (ARC-P TRU-F)]]></a:t>
            </a:r>
          </a:p>
        </p:txBody>
      </p:sp>
      <p:sp>
        <p:nvSpPr>
          <p:cNvPr id="3"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uly 6 2009 at 3:07:01]]></a:t>
            </a: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 manifeste communiste (326639)]]></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1 2010 at 1:02:41]]></a:t>
            </a: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s Communistes au service du régime hitlérien et de la guerre (326648)]]></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1 2010 at 1:02:41]]></a:t>
            </a: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Pas de 3ème guerre : grâce à  1) revalorisation de l'or, 2) la collaboration Travail 3) hauts salaires et faibles impôts, puissance et prospérité (326653)]]></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1 2010 at 1:02:41]]></a:t>
            </a: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Révolution intégrale (326670)]]></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1 2010 at 1:02:41]]></a:t>
            </a: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Sécurité à l'Est ! (326700)]]></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1 2010 at 1:02:41]]></a:t>
            </a: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Karl Marx, Friedrich Engels (32670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1 2010 at 1:02:41]]></a:t>
            </a: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Hitler n'est pas "jeune" (326727)]]></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1 2010 at 1:02:42]]></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s communistes [roman] : février-septembre 1939 (259763)]]></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May 19 2009 at 12:05:17]]></a:t>
            </a: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Compléments à l'étude de l'influence de la guerre sur les contrats de travail et d'emploi (326874)]]></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1 2010 at 1:02:42]]></a:t>
            </a: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 sol : Notions du Code rural; le Code forestier, de la législation sur la chasse et la pêche (326901)]]></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1 2010 at 1:02:42]]></a:t>
            </a: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Exposé du droit international privé américain (326912)]]></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1 2010 at 1:02:42]]></a:t>
            </a: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Droits et devoirs des locataires et propriétaires (326924)]]></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1 2010 at 1:02:42]]></a:t>
            </a: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 plein emploi : d'après le plan Beveridge (32692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1 2010 at 1:02:42]]></a:t>
            </a: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Bruges : ville d'art : guide illustré (32694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1 2010 at 1:02:42]]></a:t>
            </a: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s Grisons dans la peinture (32695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1 2010 at 1:02:42]]></a:t>
            </a: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Dessins de Georges Junod (32695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1 2010 at 1:02:42]]></a:t>
            </a: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Dix-sept ans de Musique à Paris : 1922-1939 (326969)]]></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1 2010 at 1:02:42]]></a:t>
            </a:r>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A l'assaut des obstacles : gares, viaducs, passages à niveau de l'agglomération liégeoise : situations et remèdes (326998)]]></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1 2010 at 1:02:42]]></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s communistes [roman] : septembre-novembre 1939 (25976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May 19 2009 at 12:05:46]]></a:t>
            </a: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s Etats-Unis : présentation géographique d'un grand pays (32702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1 2010 at 1:02:42]]></a:t>
            </a:r>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Au paradis des grands fauves : voyage dans l' Est Africain (327030)]]></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1 2010 at 1:02:43]]></a:t>
            </a:r>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a Randonnée Africaine (327031)]]></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1 2010 at 1:02:43]]></a:t>
            </a:r>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Escales chez les pêcheurs de perles : Arabie - Zanzibar - Maldives - Ceylan (327043)]]></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1 2010 at 1:02:43]]></a:t>
            </a:r>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Dans l'Asie des hommes bruns : voyage aux Indes (327059)]]></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1 2010 at 1:02:43]]></a:t>
            </a:r>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Où va la Belgique, où pourrait-elle aller ? : conférence donnée le 10/11/1944 à l'hotel Ravenstein (32708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1 2010 at 1:02:43]]></a:t>
            </a:r>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iège et son agglomération en péril : faits, causes et remèdes (327144)]]></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1 2010 at 1:02:43]]></a:t>
            </a:r>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s administrations chagées de l'économie dirigée en Grande-Bretagne et leur évolution depuis la guerre (327247)]]></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1 2010 at 1:02:43]]></a:t>
            </a:r>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A l'abri du besoin en Grande-Bretagne : historique du progrès social en Grande-Bretagne et exposé du Plan Beveridge (327249)]]></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1 2010 at 1:02:43]]></a:t>
            </a:r>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Problèmes de l'Angleterre socialiste ou l'échec d'une expérience (327254)]]></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1 2010 at 1:02:43]]></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Mon cousin Guy [roman] (259798)]]></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May 19 2009 at 1:05:18]]></a:t>
            </a:r>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s relations entre patrons et ouvriers dans l'Angleterre d'aujourd'hui (327257)]]></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1 2010 at 1:02:43]]></a:t>
            </a:r>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s syndicats anglais (327258)]]></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1 2010 at 1:02:43]]></a:t>
            </a:r>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Autriche veut vivre (327261)]]></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1 2010 at 1:02:43]]></a:t>
            </a:r>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s élections aux Etats-Unis (32734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1 2010 at 1:02:43]]></a:t>
            </a:r>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Mise en valeur de la France (32736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1 2010 at 1:02:44]]></a:t>
            </a:r>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a prévision au service de l'entreprise par la méthode du contrôle budgétaire (327554)]]></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1 2010 at 1:02:44]]></a:t>
            </a:r>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Organisation et réorganisation des entreprises (327557)]]></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1 2010 at 1:02:44]]></a:t>
            </a:r>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4ème rapport relatif au problème des investissements (327560)]]></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1 2010 at 1:02:44]]></a:t>
            </a:r>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 18 brumaire de Louis Bonaparte (32757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1 2010 at 1:02:44]]></a:t>
            </a:r>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a guerre : notre plan économique, financier et budgétaire : discours prononcé le 13 décembre 1939 à la chambre des Députés (327609)]]></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1 2010 at 1:02:44]]></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Introduction à la philosophie de l'histoire : essai sur les limites de l'objectivité historique (259864)]]></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May 19 2009 at 2:05:20]]></a:t>
            </a:r>
          </a:p>
        </p:txBody>
      </p:sp>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Batailles politiques et militaires sur l'Europe : témoignages (1932-1940) (327617)]]></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1 2010 at 1:02:44]]></a:t>
            </a:r>
          </a:p>
        </p:txBody>
      </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Amérique en Europe : Le Plan Marshall et la coopération intercontinentale (327623)]]></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1 2010 at 1:02:44]]></a:t>
            </a:r>
          </a:p>
        </p:txBody>
      </p:sp>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s crimes de guerre commis pendant la contre-offensive de Von Rundstedt dans les Ardennes : décembre 1944-janvier 1945 (327638)]]></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1 2010 at 1:02:44]]></a:t>
            </a:r>
          </a:p>
        </p:txBody>
      </p:sp>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a Principauté de Liège (327639)]]></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1 2010 at 1:02:44]]></a:t>
            </a:r>
          </a:p>
        </p:txBody>
      </p:sp>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Ecrit sur le sable : cinquante ans de journalisme (327647)]]></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1 2010 at 1:02:44]]></a:t>
            </a:r>
          </a:p>
        </p:txBody>
      </p:sp>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s crises constitutionnelles du pouvoir législatif en Belgique : les pouvoirs des Secrétaires généraux sous l'occupation ennemie - Suivie de : Délégation du pouvoir législatif au Roi : avant-projet de réforme constitutionnelle (327662)]]></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1 2010 at 1:02:45]]></a:t>
            </a:r>
          </a:p>
        </p:txBody>
      </p:sp>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Entre deux guerre : esquisse de la vie politique en Belgique de 1918 à 1940 - Liste des Ministres de 1918- 1940 (327667)]]></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1 2010 at 1:02:45]]></a:t>
            </a:r>
          </a:p>
        </p:txBody>
      </p:sp>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a Belgique et la guerre (327670)]]></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1 2010 at 1:02:45]]></a:t>
            </a:r>
          </a:p>
        </p:txBody>
      </p:sp>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a Belgique et ses Alliés 1940-1945 (327671)]]></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1 2010 at 1:02:45]]></a:t>
            </a:r>
          </a:p>
        </p:txBody>
      </p:sp>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s mémoires de P. Reynaud et la Belgique : un appel à W. Churchill et au Général de Gaulle (327672)]]></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1 2010 at 1:02:45]]></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s logis de Léon Bloy (259899)]]></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May 19 2009 at 3:05:56]]></a:t>
            </a:r>
          </a:p>
        </p:txBody>
      </p:sp>
    </p:spTree>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s crimes de guerre commis lors de la libération du territoire national : septembre 1944 : région de Mons (327673)]]></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1 2010 at 1:02:45]]></a:t>
            </a:r>
          </a:p>
        </p:txBody>
      </p:sp>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s crimes de guerre commis lors de la libération du territoire national : septembre 1944 : région des flandres (327674)]]></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1 2010 at 1:02:45]]></a:t>
            </a:r>
          </a:p>
        </p:txBody>
      </p:sp>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s crimes de guerre commis lors de la libération du territoire national : septembre 1944 : Forêt (32767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1 2010 at 1:02:45]]></a:t>
            </a:r>
          </a:p>
        </p:txBody>
      </p:sp>
    </p:spTree>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s crimes de guerre commis sous l'occupation de la Belgique (1940-1945) : l'arrestation, la déportation et l'éxécution des otages (32767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1 2010 at 1:02:45]]></a:t>
            </a:r>
          </a:p>
        </p:txBody>
      </p:sp>
    </p:spTree>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s crimes de guerre commis lors de la libération du territoire national : septembre 1944, région de Huy-Namur (327677)]]></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1 2010 at 1:02:45]]></a:t>
            </a:r>
          </a:p>
        </p:txBody>
      </p:sp>
    </p:spTree>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s démocraties contre le fascisme : histoire de la seconde guerre mondiale (327731)]]></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1 2010 at 1:02:45]]></a:t>
            </a:r>
          </a:p>
        </p:txBody>
      </p:sp>
    </p:spTree>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Ici Radio-Belgique (32773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1 2010 at 1:02:45]]></a:t>
            </a:r>
          </a:p>
        </p:txBody>
      </p:sp>
    </p:spTree>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Documents sur l'affaire Mindszenty (327753)]]></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1 2010 at 1:02:45]]></a:t>
            </a:r>
          </a:p>
        </p:txBody>
      </p:sp>
    </p:spTree>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Oedipe ou la légende du conquérant (327759)]]></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1 2010 at 1:02:45]]></a:t>
            </a:r>
          </a:p>
        </p:txBody>
      </p:sp>
    </p:spTree>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Histoire de la Pologne : l'élan vital d'un peuple de ses origines jusqu'à nos jours (327763)]]></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1 2010 at 1:02:45]]></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Souvenirs sur Jean Jaurès (260217)]]></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May 20 2009 at 4:05:29]]></a:t>
            </a:r>
          </a:p>
        </p:txBody>
      </p:sp>
    </p:spTree>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Ancien Palais des Princes de Liège (32776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1 2010 at 1:02:45]]></a:t>
            </a:r>
          </a:p>
        </p:txBody>
      </p:sp>
    </p:spTree>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a Révolution d'hier, d'aujourd'hui et de demain (327770)]]></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1 2010 at 1:02:45]]></a:t>
            </a:r>
          </a:p>
        </p:txBody>
      </p:sp>
    </p:spTree>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Rapport de la commission d'information instituée par S.M. le Roi Léopold 3 le 14 juillet 1946 (327830)]]></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1 2010 at 1:02:45]]></a:t>
            </a:r>
          </a:p>
        </p:txBody>
      </p:sp>
    </p:spTree>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Rapport présenté par le secrétariat du Roi sur les évènements politique qui ont suivi la libération : mai 1945-octobre 1949 (327832)]]></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1 2010 at 1:02:45]]></a:t>
            </a:r>
          </a:p>
        </p:txBody>
      </p:sp>
    </p:spTree>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Rapports présentés au congrès des 5 et 6 novembre 1949 (327833)]]></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1 2010 at 1:02:45]]></a:t>
            </a:r>
          </a:p>
        </p:txBody>
      </p:sp>
    </p:spTree>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The 84th Infantry Division in the Battle of the Ardennes : december 1944- january 1945 (327847)]]></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1 2010 at 1:02:45]]></a:t>
            </a:r>
          </a:p>
        </p:txBody>
      </p:sp>
    </p:spTree>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Histoire de Baalbek (327848)]]></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1 2010 at 1:02:45]]></a:t>
            </a:r>
          </a:p>
        </p:txBody>
      </p:sp>
    </p:spTree>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 chartisme : 1831-1848 (327872)]]></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1 2010 at 1:02:45]]></a:t>
            </a:r>
          </a:p>
        </p:txBody>
      </p:sp>
    </p:spTree>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a collaboration industrielle et ouvrière avec l'occupant : communication faite à la section d'économie politique de la Chambre du Commerce de Bruxelles, le 4 mai 1945 (327873)]]></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1 2010 at 1:02:45]]></a:t>
            </a:r>
          </a:p>
        </p:txBody>
      </p:sp>
    </p:spTree>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a tragédie du marxisme : du manifeste communiste à la stratégie totalitaire : essai critique (327897)]]></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1 2010 at 1:02:45]]></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Autriche veut vivre (260229)]]></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May 20 2009 at 4:05:54]]></a:t>
            </a:r>
          </a:p>
        </p:txBody>
      </p:sp>
    </p:spTree>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a centrale des mineurs et ses militants pendant l'occupation (327899)]]></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1 2010 at 1:02:45]]></a:t>
            </a:r>
          </a:p>
        </p:txBody>
      </p:sp>
    </p:spTree>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Consultations sur le travail sous l'occupation (327904)]]></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1 2010 at 1:02:45]]></a:t>
            </a:r>
          </a:p>
        </p:txBody>
      </p:sp>
    </p:spTree>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Petite histoire des grandes doctrines économiques (327939)]]></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1 2010 at 1:02:45]]></a:t>
            </a:r>
          </a:p>
        </p:txBody>
      </p:sp>
    </p:spTree>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Socialisme français : du "socialisme utopique" à la "démocratie industrielle" (327978)]]></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1 2010 at 1:02:46]]></a:t>
            </a:r>
          </a:p>
        </p:txBody>
      </p:sp>
    </p:spTree>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s conditions économiques de la paix (328013)]]></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1 2010 at 1:02:46]]></a:t>
            </a:r>
          </a:p>
        </p:txBody>
      </p:sp>
    </p:spTree>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ibération : des bras à la machine, de la disette à l'abondance, de l'échange à la distribution (32801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1 2010 at 1:02:46]]></a:t>
            </a:r>
          </a:p>
        </p:txBody>
      </p:sp>
    </p:spTree>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ère des organisateurs (328021)]]></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1 2010 at 1:02:46]]></a:t>
            </a:r>
          </a:p>
        </p:txBody>
      </p:sp>
    </p:spTree>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Pour et contre l'économie dirigée : opinions de MM. R. Dreux, L. Billiet, L. Gingembre (et al.) (328028)]]></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1 2010 at 1:02:46]]></a:t>
            </a:r>
          </a:p>
        </p:txBody>
      </p:sp>
    </p:spTree>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a place du consommateur dans l'économie dirigée (328030)]]></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1 2010 at 1:02:46]]></a:t>
            </a:r>
          </a:p>
        </p:txBody>
      </p:sp>
    </p:spTree>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Economie distributive de l'abondance : mesures transitoires, réponses aux objections (328031)]]></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1 2010 at 1:02:46]]></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heure du choix (26040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May 25 2009 at 9:05:44]]></a:t>
            </a:r>
          </a:p>
        </p:txBody>
      </p:sp>
    </p:spTree>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Rareté et abondance : essai de mise à jour de l'économie politique (328044)]]></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1 2010 at 1:02:46]]></a:t>
            </a:r>
          </a:p>
        </p:txBody>
      </p:sp>
    </p:spTree>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M.E. Duhring bouleverse la science : anti-Duhring. Tome 1, Philosophie (328092)]]></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1 2010 at 1:02:46]]></a:t>
            </a:r>
          </a:p>
        </p:txBody>
      </p:sp>
    </p:spTree>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M.E. Duhring bouleverse la science : anti-Duhring. Tome 3, Socialisme (328094)]]></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1 2010 at 1:02:46]]></a:t>
            </a:r>
          </a:p>
        </p:txBody>
      </p:sp>
    </p:spTree>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origine de la famille, de la propriété privée et de l'état (32809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1 2010 at 1:02:46]]></a:t>
            </a:r>
          </a:p>
        </p:txBody>
      </p:sp>
    </p:spTree>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Fédéralisme économique : essai sur l'avenir des démocraties dans les grandes cités industrielles (328108)]]></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1 2010 at 1:02:46]]></a:t>
            </a:r>
          </a:p>
        </p:txBody>
      </p:sp>
    </p:spTree>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 capital. Tome 1, Le procès de la production du capital (328127)]]></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1 2010 at 1:02:46]]></a:t>
            </a:r>
          </a:p>
        </p:txBody>
      </p:sp>
    </p:spTree>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 capital. Tome 2, Le procès de la production du capital (suite) (328128)]]></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1 2010 at 1:02:46]]></a:t>
            </a:r>
          </a:p>
        </p:txBody>
      </p:sp>
    </p:spTree>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 capital. Tome 5, Le procès de la circulation du capital (328131)]]></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1 2010 at 1:02:46]]></a:t>
            </a:r>
          </a:p>
        </p:txBody>
      </p:sp>
    </p:spTree>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 capital. Tome 6, Le procès de la circulation du capital (suite) (328132)]]></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1 2010 at 1:02:46]]></a:t>
            </a:r>
          </a:p>
        </p:txBody>
      </p:sp>
    </p:spTree>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 capital. Tome 7, Le procès de la circulation du capital (suite) (328133)]]></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1 2010 at 1:02:46]]></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 USC Grâce-Berleur (265129)]]></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une 16 2009 at 4:06:51]]></a:t>
            </a:r>
          </a:p>
        </p:txBody>
      </p:sp>
    </p:spTree>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 Capital. Tome 8, Le procès de la circulation du capital (suite) (328134)]]></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1 2010 at 1:02:46]]></a:t>
            </a:r>
          </a:p>
        </p:txBody>
      </p:sp>
    </p:spTree>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Misère de la philosophie : réponse à la philosophie de la misère de M. Proudhon (328138)]]></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1 2010 at 1:02:46]]></a:t>
            </a:r>
          </a:p>
        </p:txBody>
      </p:sp>
    </p:spTree>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a guerre des matières premières (328142)]]></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1 2010 at 1:02:46]]></a:t>
            </a:r>
          </a:p>
        </p:txBody>
      </p:sp>
    </p:spTree>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Réflexions sur le Problèmes des Nationalisations (32815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1 2010 at 1:02:46]]></a:t>
            </a:r>
          </a:p>
        </p:txBody>
      </p:sp>
    </p:spTree>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 progrès social en Belgique depuis la libération (328294)]]></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1 2010 at 1:02:47]]></a:t>
            </a:r>
          </a:p>
        </p:txBody>
      </p:sp>
    </p:spTree>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Précis de la sécurité sociale des ouvriers,employés, mineurs, marins : texte à jour au 15 novembre 1948 (328299)]]></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1 2010 at 1:02:47]]></a:t>
            </a:r>
          </a:p>
        </p:txBody>
      </p:sp>
    </p:spTree>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a sécurité sociale est-elle en péril ? (328302)]]></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1 2010 at 1:02:47]]></a:t>
            </a:r>
          </a:p>
        </p:txBody>
      </p:sp>
    </p:spTree>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Ecole provinciale de service social [...] créée par la Députation permanente du Conseil provincial de Liège (328312)]]></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1 2010 at 1:02:47]]></a:t>
            </a:r>
          </a:p>
        </p:txBody>
      </p:sp>
    </p:spTree>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Enfants dans la brume : pour la réadaptation de l'enfant (328342)]]></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1 2010 at 1:02:47]]></a:t>
            </a:r>
          </a:p>
        </p:txBody>
      </p:sp>
    </p:spTree>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Comment étudier à l'université (328398)]]></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1 2010 at 1:02:47]]></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Elections législatives fédérales 1949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 USC Poulseur (265144)]]></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une 16 2009 at 4:06:15]]></a:t>
            </a:r>
          </a:p>
        </p:txBody>
      </p:sp>
    </p:spTree>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Projet pour l'amélioration du recrutement du personnel scientifique de nos universités (328404)]]></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1 2010 at 1:02:47]]></a:t>
            </a:r>
          </a:p>
        </p:txBody>
      </p:sp>
    </p:spTree>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Connaissez-vous la Belgique : itinéraire (328410)]]></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1 2010 at 1:02:47]]></a:t>
            </a:r>
          </a:p>
        </p:txBody>
      </p:sp>
    </p:spTree>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Nos bibliothèques publiques : un projet de réorganisation (328430)]]></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1 2010 at 1:02:47]]></a:t>
            </a:r>
          </a:p>
        </p:txBody>
      </p:sp>
    </p:spTree>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s étapes de l'archéologie (328450)]]></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1 2010 at 1:02:47]]></a:t>
            </a:r>
          </a:p>
        </p:txBody>
      </p:sp>
    </p:spTree>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nergie atomique (32848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1 2010 at 1:02:47]]></a:t>
            </a:r>
          </a:p>
        </p:txBody>
      </p:sp>
    </p:spTree>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Aux aguets des oiseaux et autres animaux (328493)]]></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1 2010 at 1:02:47]]></a:t>
            </a:r>
          </a:p>
        </p:txBody>
      </p:sp>
    </p:spTree>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a coopération une et diverse : notices (328512)]]></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1 2010 at 1:02:47]]></a:t>
            </a:r>
          </a:p>
        </p:txBody>
      </p:sp>
    </p:spTree>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a révolution coopérative : traité général de la coopération de consommation (328527)]]></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1 2010 at 1:02:47]]></a:t>
            </a:r>
          </a:p>
        </p:txBody>
      </p:sp>
    </p:spTree>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Cours de coopération (328528)]]></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1 2010 at 1:02:47]]></a:t>
            </a:r>
          </a:p>
        </p:txBody>
      </p:sp>
    </p:spTree>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Guide pratique de coopération agricole (328537)]]></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1 2010 at 1:02:47]]></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 Fonds R. Vermeersch - J. Latin (265147)]]></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une 16 2009 at 4:06:04]]></a:t>
            </a:r>
          </a:p>
        </p:txBody>
      </p:sp>
    </p:spTree>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 collectivisme devant l'expérience (328578)]]></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1 2010 at 1:02:47]]></a:t>
            </a:r>
          </a:p>
        </p:txBody>
      </p:sp>
    </p:spTree>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Questions culturelles (328587)]]></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1 2010 at 1:02:47]]></a:t>
            </a:r>
          </a:p>
        </p:txBody>
      </p:sp>
    </p:spTree>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conomie qu'il nous faut (328589)]]></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1 2010 at 1:02:47]]></a:t>
            </a:r>
          </a:p>
        </p:txBody>
      </p:sp>
    </p:spTree>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 rattachement de la Wallonie à la France (328592)]]></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1 2010 at 1:02:47]]></a:t>
            </a:r>
          </a:p>
        </p:txBody>
      </p:sp>
    </p:spTree>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a révolution qui s'impose : essai sur l'organisation de la démocratie sociale (328644)]]></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1 2010 at 1:02:48]]></a:t>
            </a:r>
          </a:p>
        </p:txBody>
      </p:sp>
    </p:spTree>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s deux méthodes : conférences (328647)]]></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1 2010 at 1:02:48]]></a:t>
            </a:r>
          </a:p>
        </p:txBody>
      </p:sp>
    </p:spTree>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 socialisme contre l'état (328681)]]></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1 2010 at 1:02:48]]></a:t>
            </a:r>
          </a:p>
        </p:txBody>
      </p:sp>
    </p:spTree>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Elections de juin 1949 : Documentation (328722)]]></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1 2010 at 1:02:48]]></a:t>
            </a:r>
          </a:p>
        </p:txBody>
      </p:sp>
    </p:spTree>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Documentation pour témoins et membres des Bureaux de vote pour les élections législatives (328762)]]></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1 2010 at 1:02:48]]></a:t>
            </a:r>
          </a:p>
        </p:txBody>
      </p:sp>
    </p:spTree>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Comptabilité communale (328769)]]></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1 2010 at 1:02:48]]></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 Fonds J.- L. Decerf (265152)]]></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une 16 2009 at 4:06:51]]></a:t>
            </a:r>
          </a:p>
        </p:txBody>
      </p:sp>
    </p:spTree>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organisation provinciale de la Belgique (328787)]]></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1 2010 at 1:02:48]]></a:t>
            </a:r>
          </a:p>
        </p:txBody>
      </p:sp>
    </p:spTree>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Vade-Mecum à l'usage des officiers de l'Etat Civil (328790)]]></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1 2010 at 1:02:48]]></a:t>
            </a:r>
          </a:p>
        </p:txBody>
      </p:sp>
    </p:spTree>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influence de la guerre sur les contrats de travail et d'emploi : doctrine et jurisprudence (32881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1 2010 at 1:02:48]]></a:t>
            </a:r>
          </a:p>
        </p:txBody>
      </p:sp>
    </p:spTree>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ois coordonnées relatives à l'assurance en vue de la vieillesse et du décès prématuré : Ministère du Travail et de la Prévoyance Sociale (328854)]]></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1 2010 at 1:02:48]]></a:t>
            </a:r>
          </a:p>
        </p:txBody>
      </p:sp>
    </p:spTree>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Pensions de vieillesse : analyse pratique de la nouvelle législation (328859)]]></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1 2010 at 1:02:48]]></a:t>
            </a:r>
          </a:p>
        </p:txBody>
      </p:sp>
    </p:spTree>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ois relatives à l'assurance en vue de la vieillesse et du décès prématuré (328861)]]></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1 2010 at 1:02:48]]></a:t>
            </a:r>
          </a:p>
        </p:txBody>
      </p:sp>
    </p:spTree>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 prix de la paix (32891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1 2010 at 1:02:49]]></a:t>
            </a:r>
          </a:p>
        </p:txBody>
      </p:sp>
    </p:spTree>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Paix totale ou guerre : l'alternative de fer (328919)]]></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1 2010 at 1:02:49]]></a:t>
            </a:r>
          </a:p>
        </p:txBody>
      </p:sp>
    </p:spTree>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Pour la libération de la crainte : deux amendements à la charte : contrôle atomique et limitation du droit de veto (32892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1 2010 at 1:02:49]]></a:t>
            </a:r>
          </a:p>
        </p:txBody>
      </p:sp>
    </p:spTree>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 service militaire des étudiants et des diplômés universitaires (328931)]]></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1 2010 at 1:02:49]]></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Fonds Jean Nihon (265154)]]></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une 16 2009 at 4:06:38]]></a:t>
            </a:r>
          </a:p>
        </p:txBody>
      </p:sp>
    </p:spTree>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Vers la démocratie sociale par l'accession des travailleurs à la gestion économique (32894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1 2010 at 1:02:49]]></a:t>
            </a:r>
          </a:p>
        </p:txBody>
      </p:sp>
    </p:spTree>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s conseils d'entreprise : principes et écueils (328949)]]></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1 2010 at 1:02:49]]></a:t>
            </a:r>
          </a:p>
        </p:txBody>
      </p:sp>
    </p:spTree>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Principes d'action, programme et statut de l'organisation internationale du travail : première question à l'ordre du jour. (328963)]]></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1 2010 at 1:02:49]]></a:t>
            </a:r>
          </a:p>
        </p:txBody>
      </p:sp>
    </p:spTree>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a réforme de l'entreprise : vers un salaire humain. (32897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1 2010 at 1:02:49]]></a:t>
            </a:r>
          </a:p>
        </p:txBody>
      </p:sp>
    </p:spTree>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Congrès national ordinaire des 7,8 et 9 février 1948 : rapports sur les salaires dans les mines; le problème charbonnier; le statut des mineurs (32901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1 2010 at 1:02:49]]></a:t>
            </a:r>
          </a:p>
        </p:txBody>
      </p:sp>
    </p:spTree>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s Maquisards wallons (336887)]]></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March 4 2010 at 3:03:05]]></a:t>
            </a:r>
          </a:p>
        </p:txBody>
      </p:sp>
    </p:spTree>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Caisse centrale du petit Crédit professionnel : application de l'article 2 de la loi du II mai 1929 : rapport sur l'exercice 1946 et bilan 1946 (336890)]]></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March 4 2010 at 3:03:40]]></a:t>
            </a:r>
          </a:p>
        </p:txBody>
      </p:sp>
    </p:spTree>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Caisse centrale du petit Crédit professionnel : rapport sur l'exercice 1939 et le bilan 1939 = Hoofdkas voor het dienstjaar 1939 en balans 1939 (33716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March 8 2010 at 11:03:09]]></a:t>
            </a:r>
          </a:p>
        </p:txBody>
      </p:sp>
    </p:spTree>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Caisse centrale du petit Crédit professionnel : rapport sur l'exercice 1941 et bilan 1941 = Hoofdkas voor het klein beoepskrediet : verslag over het dienstjaar 1941 en balans 1941 (337188)]]></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March 8 2010 at 11:03:28]]></a:t>
            </a:r>
          </a:p>
        </p:txBody>
      </p:sp>
    </p:spTree>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Caisse centrale du petit Crédit professionnel : application de l'article 11 de la loi du 11 mai 1929 : rapport sur l'exercice 1943 et bilan 1943 = Hoofdkas voor het klein beroepskrediet : toepassing van artikel 11 der wet van 11 mei 1929 : verslag over het dienstjaar 1943 en balans 1943 (337193)]]></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March 8 2010 at 11:03:58]]></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 Fonds Fédération liégeoise du POB/PSB/PS (265164)]]></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une 16 2009 at 4:06:10]]></a:t>
            </a:r>
          </a:p>
        </p:txBody>
      </p:sp>
    </p:spTree>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Caisse centrale du petit Crédit professionnel : rapport sur l'exercice 1942 et bilan 1942 = Hoofdkas voor het klein beoepskrediet : verslag over het dienstjaar 1942 en balans 1942 (337208)]]></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March 8 2010 at 11:03:11]]></a:t>
            </a:r>
          </a:p>
        </p:txBody>
      </p:sp>
    </p:spTree>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Caisse centrale du petit Crédit professionnel : application de l'article 11 de la loi du 11 mai 1929 : rapport sur l'exercice 1945 et bilan 1945 = Hoofdkas voor het klein beroepskrediet : toepassing van artikel 11 der wet van 11 mei 1929 : verslag over het dienstjaar 1945 en balans 1945 (337230)]]></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March 8 2010 at 12:03:52]]></a:t>
            </a:r>
          </a:p>
        </p:txBody>
      </p:sp>
    </p:spTree>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XXe anniversaire du Crédit professionnel : le 2 octobre 1949, Bruxelles (337300)]]></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March 8 2010 at 1:03:18]]></a:t>
            </a:r>
          </a:p>
        </p:txBody>
      </p:sp>
    </p:spTree>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Géopolitique de la faim (338380)]]></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March 11 2010 at 2:03:57]]></a:t>
            </a:r>
          </a:p>
        </p:txBody>
      </p:sp>
    </p:spTree>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 Collection Documents audiovisuels (34060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March 17 2010 at 11:03:29]]></a:t>
            </a:r>
          </a:p>
        </p:txBody>
      </p:sp>
    </p:spTree>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Sommaire des principes d'organisation des entreprises (340947)]]></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March 18 2010 at 10:03]]></a:t>
            </a:r>
          </a:p>
        </p:txBody>
      </p:sp>
    </p:spTree>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Dispositions d'ordre intérieur : vade-mecum à l'usage des membres de la Chambre = Regelingvan den inwendigen dienst : vade-mecum ten dienste van de Kamerleden (405529)]]></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October 21 2010 at 1:10:59]]></a:t>
            </a:r>
          </a:p>
        </p:txBody>
      </p:sp>
    </p:spTree>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Prendrons-nous les usines ? : des comités d'entreprises à la gestion collective (40574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October 22 2010 at 11:10:45]]></a:t>
            </a:r>
          </a:p>
        </p:txBody>
      </p:sp>
    </p:spTree>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Réformes de structure ? (40578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October 22 2010 at 12:10:22]]></a:t>
            </a:r>
          </a:p>
        </p:txBody>
      </p:sp>
    </p:spTree>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organisation du travail (406943)]]></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October 29 2010 at 2:10:17]]></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Fédération verviétoise du Parti socialiste   (265201)]]></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une 17 2009 at 8:06:37]]></a:t>
            </a:r>
          </a:p>
        </p:txBody>
      </p:sp>
    </p:spTree>
  </p:cSld>
  <p:clrMapOvr>
    <a:masterClrMapping/>
  </p:clrMapOvr>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s grandes oeuvres politiques de Machiavel à nos jours (406949)]]></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October 29 2010 at 2:10:35]]></a:t>
            </a:r>
          </a:p>
        </p:txBody>
      </p:sp>
    </p:spTree>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Fonds Marcel Lantin (407950)]]></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November 8 2010 at 10:11:33]]></a:t>
            </a:r>
          </a:p>
        </p:txBody>
      </p:sp>
    </p:spTree>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Charles Van Lerberghe: l'homme et l'oeuvre (409571)]]></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November 18 2010 at 10:11:07]]></a:t>
            </a:r>
          </a:p>
        </p:txBody>
      </p:sp>
    </p:spTree>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Journal politique: 1936-1939 (40961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November 18 2010 at 11:11:57]]></a:t>
            </a:r>
          </a:p>
        </p:txBody>
      </p:sp>
    </p:spTree>
  </p:cSld>
  <p:clrMapOvr>
    <a:masterClrMapping/>
  </p:clrMapOvr>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 Fonds Paul Bolland (415264)]]></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December 2 2010 at 3:12:20]]></a:t>
            </a:r>
          </a:p>
        </p:txBody>
      </p:sp>
    </p:spTree>
  </p:cSld>
  <p:clrMapOvr>
    <a:masterClrMapping/>
  </p:clrMapOvr>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 Collection périodiques (44914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anuary 10 2011 at 11:01:49]]></a:t>
            </a:r>
          </a:p>
        </p:txBody>
      </p:sp>
    </p:spTree>
  </p:cSld>
  <p:clrMapOvr>
    <a:masterClrMapping/>
  </p:clrMapOvr>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 véritable G.B. Shaw = The Real Bernard Shaw (518187)]]></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6 2011 at 11:02:17]]></a:t>
            </a:r>
          </a:p>
        </p:txBody>
      </p:sp>
    </p:spTree>
  </p:cSld>
  <p:clrMapOvr>
    <a:masterClrMapping/>
  </p:clrMapOvr>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 Fonds (et collections) d'archives d'institutions (526008)]]></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8 2011 at 11:02:36]]></a:t>
            </a:r>
          </a:p>
        </p:txBody>
      </p:sp>
    </p:spTree>
  </p:cSld>
  <p:clrMapOvr>
    <a:masterClrMapping/>
  </p:clrMapOvr>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 CREO (52614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8 2011 at 11:02:55]]></a:t>
            </a:r>
          </a:p>
        </p:txBody>
      </p:sp>
    </p:spTree>
  </p:cSld>
  <p:clrMapOvr>
    <a:masterClrMapping/>
  </p:clrMapOvr>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 Collection Sociétés Coopératives (52680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8 2011 at 1:02:22]]></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 Fonds FMSS/Solidaris (265203)]]></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une 17 2009 at 9:06:47]]></a:t>
            </a:r>
          </a:p>
        </p:txBody>
      </p:sp>
    </p:spTree>
  </p:cSld>
  <p:clrMapOvr>
    <a:masterClrMapping/>
  </p:clrMapOvr>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 Collection 2e Guerre mondiale (53418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23 2011 at 11:02:02]]></a:t>
            </a:r>
          </a:p>
        </p:txBody>
      </p:sp>
    </p:spTree>
  </p:cSld>
  <p:clrMapOvr>
    <a:masterClrMapping/>
  </p:clrMapOvr>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Femme, tu vas voter, comment ? (53682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24 2011 at 12:02:08]]></a:t>
            </a:r>
          </a:p>
        </p:txBody>
      </p:sp>
    </p:spTree>
  </p:cSld>
  <p:clrMapOvr>
    <a:masterClrMapping/>
  </p:clrMapOvr>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Collection Dossiers biographiques (53810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25 2011 at 10:02:16]]></a:t>
            </a:r>
          </a:p>
        </p:txBody>
      </p:sp>
    </p:spTree>
  </p:cSld>
  <p:clrMapOvr>
    <a:masterClrMapping/>
  </p:clrMapOvr>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Que sera demain ? (602927)]]></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March 29 2011 at 3:03:02]]></a:t>
            </a:r>
          </a:p>
        </p:txBody>
      </p:sp>
    </p:spTree>
  </p:cSld>
  <p:clrMapOvr>
    <a:masterClrMapping/>
  </p:clrMapOvr>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s socialistes des pays opprimés réclament la liberté, la démocratie et l'indépendance (71950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May 19 2011 at 10:05:30]]></a:t>
            </a:r>
          </a:p>
        </p:txBody>
      </p:sp>
    </p:spTree>
  </p:cSld>
  <p:clrMapOvr>
    <a:masterClrMapping/>
  </p:clrMapOvr>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Congrès national ordinaire des 7, 8 et 9 février 1948 : rapports (736467)]]></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May 27 2011 at 10:05:25]]></a:t>
            </a:r>
          </a:p>
        </p:txBody>
      </p:sp>
    </p:spTree>
  </p:cSld>
  <p:clrMapOvr>
    <a:masterClrMapping/>
  </p:clrMapOvr>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 Dossier Robert Hallez (73690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May 27 2011 at 2:05:12]]></a:t>
            </a:r>
          </a:p>
        </p:txBody>
      </p:sp>
    </p:spTree>
  </p:cSld>
  <p:clrMapOvr>
    <a:masterClrMapping/>
  </p:clrMapOvr>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 congrès de Charleroi des 11 et 12 mai 1946 : débats et résolutions (73702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May 27 2011 at 2:05:32]]></a:t>
            </a:r>
          </a:p>
        </p:txBody>
      </p:sp>
    </p:spTree>
  </p:cSld>
  <p:clrMapOvr>
    <a:masterClrMapping/>
  </p:clrMapOvr>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Congrès national wallon 11-12 mai 1946 Charleroi : rapport de la commission des questions constitutionnelles (73774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May 30 2011 at 9:05:46]]></a:t>
            </a:r>
          </a:p>
        </p:txBody>
      </p:sp>
    </p:spTree>
  </p:cSld>
  <p:clrMapOvr>
    <a:masterClrMapping/>
  </p:clrMapOvr>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Congrès national wallon 11-12 mai 1946 Charleroi : rapport général présenté par Fernand Scheurs (73794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May 30 2011 at 9:05:13]]></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 Fonds Femmes prévoyantes socialistes (265208)]]></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une 17 2009 at 9:06:56]]></a:t>
            </a:r>
          </a:p>
        </p:txBody>
      </p:sp>
    </p:spTree>
  </p:cSld>
  <p:clrMapOvr>
    <a:masterClrMapping/>
  </p:clrMapOvr>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s Jeunes et le Socialisme  (74284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May 31 2011 at 12:05:20]]></a:t>
            </a:r>
          </a:p>
        </p:txBody>
      </p:sp>
    </p:spTree>
  </p:cSld>
  <p:clrMapOvr>
    <a:masterClrMapping/>
  </p:clrMapOvr>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 congrès de Liège des 20 et 21 octobre 1945 : débats et résolutions (746948)]]></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une 6 2011 at 10:06:35]]></a:t>
            </a:r>
          </a:p>
        </p:txBody>
      </p:sp>
    </p:spTree>
  </p:cSld>
  <p:clrMapOvr>
    <a:masterClrMapping/>
  </p:clrMapOvr>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Congrès national wallon 3-4 mai 1947 Namur : rapport général (74704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une 6 2011 at 11:06:26]]></a:t>
            </a:r>
          </a:p>
        </p:txBody>
      </p:sp>
    </p:spTree>
  </p:cSld>
  <p:clrMapOvr>
    <a:masterClrMapping/>
  </p:clrMapOvr>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a ligne politique du Parti précédé de la déclaration de principes (76436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une 15 2011 at 11:06:10]]></a:t>
            </a:r>
          </a:p>
        </p:txBody>
      </p:sp>
    </p:spTree>
  </p:cSld>
  <p:clrMapOvr>
    <a:masterClrMapping/>
  </p:clrMapOvr>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 Hubert Lapaille (76494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une 15 2011 at 2:06:15]]></a:t>
            </a:r>
          </a:p>
        </p:txBody>
      </p:sp>
    </p:spTree>
  </p:cSld>
  <p:clrMapOvr>
    <a:masterClrMapping/>
  </p:clrMapOvr>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 Divers (76512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une 15 2011 at 2:06:24]]></a:t>
            </a:r>
          </a:p>
        </p:txBody>
      </p:sp>
    </p:spTree>
  </p:cSld>
  <p:clrMapOvr>
    <a:masterClrMapping/>
  </p:clrMapOvr>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s comités d'entreprises et le financement des oeuvres sociales (76798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une 16 2011 at 11:06:09]]></a:t>
            </a:r>
          </a:p>
        </p:txBody>
      </p:sp>
    </p:spTree>
  </p:cSld>
  <p:clrMapOvr>
    <a:masterClrMapping/>
  </p:clrMapOvr>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Textes de la Constitution belge de la Loi communale et de la Loi provinciale (77134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une 17 2011 at 10:06:08]]></a:t>
            </a:r>
          </a:p>
        </p:txBody>
      </p:sp>
    </p:spTree>
  </p:cSld>
  <p:clrMapOvr>
    <a:masterClrMapping/>
  </p:clrMapOvr>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Revue de la coopération internationale (77620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une 20 2011 at 2:06:55]]></a:t>
            </a:r>
          </a:p>
        </p:txBody>
      </p:sp>
    </p:spTree>
  </p:cSld>
  <p:clrMapOvr>
    <a:masterClrMapping/>
  </p:clrMapOvr>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Détresse et espérance : les responsabilités du commandement de l'armée et du gouvernement dans la tragédie de mai 1940 (77712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une 20 2011 at 3:06:52]]></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Fonds "Fonds de solidarité Truffaut-Delbrouck" (265211)]]></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une 17 2009 at 9:06:29]]></a:t>
            </a:r>
          </a:p>
        </p:txBody>
      </p:sp>
    </p:spTree>
  </p:cSld>
  <p:clrMapOvr>
    <a:masterClrMapping/>
  </p:clrMapOvr>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Défense de la jeunesse : session ordinaire d'octobre 1946 : discours (78044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une 21 2011 at 11:06:21]]></a:t>
            </a:r>
          </a:p>
        </p:txBody>
      </p:sp>
    </p:spTree>
  </p:cSld>
  <p:clrMapOvr>
    <a:masterClrMapping/>
  </p:clrMapOvr>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Problèmes d'actualité : la décentralisation politique et la décentralisation administrative (78054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une 21 2011 at 12:06:13]]></a:t>
            </a:r>
          </a:p>
        </p:txBody>
      </p:sp>
    </p:spTree>
  </p:cSld>
  <p:clrMapOvr>
    <a:masterClrMapping/>
  </p:clrMapOvr>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glise a-t-elle collaboré ? (78562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une 22 2011 at 3:06:28]]></a:t>
            </a:r>
          </a:p>
        </p:txBody>
      </p:sp>
    </p:spTree>
  </p:cSld>
  <p:clrMapOvr>
    <a:masterClrMapping/>
  </p:clrMapOvr>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glise a-t-elle collaboré ? (78576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une 22 2011 at 3:06:14]]></a:t>
            </a:r>
          </a:p>
        </p:txBody>
      </p:sp>
    </p:spTree>
  </p:cSld>
  <p:clrMapOvr>
    <a:masterClrMapping/>
  </p:clrMapOvr>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Anthologie moderne : lectures modernes et professionnelles annotés (78610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une 22 2011 at 4:06:02]]></a:t>
            </a:r>
          </a:p>
        </p:txBody>
      </p:sp>
    </p:spTree>
  </p:cSld>
  <p:clrMapOvr>
    <a:masterClrMapping/>
  </p:clrMapOvr>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Cours de français : cours provinciaux de sciences administratives et d'officier de police (78758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une 23 2011 at 10:06:36]]></a:t>
            </a:r>
          </a:p>
        </p:txBody>
      </p:sp>
    </p:spTree>
  </p:cSld>
  <p:clrMapOvr>
    <a:masterClrMapping/>
  </p:clrMapOvr>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Cours de sciences administratives : comptabilité communale (78774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une 23 2011 at 10:06:15]]></a:t>
            </a:r>
          </a:p>
        </p:txBody>
      </p:sp>
    </p:spTree>
  </p:cSld>
  <p:clrMapOvr>
    <a:masterClrMapping/>
  </p:clrMapOvr>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Essai sur l'antisoviétisme (78790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une 23 2011 at 10:06:33]]></a:t>
            </a:r>
          </a:p>
        </p:txBody>
      </p:sp>
    </p:spTree>
  </p:cSld>
  <p:clrMapOvr>
    <a:masterClrMapping/>
  </p:clrMapOvr>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Réformes de structure (78990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une 23 2011 at 2:06:39]]></a:t>
            </a:r>
          </a:p>
        </p:txBody>
      </p:sp>
    </p:spTree>
  </p:cSld>
  <p:clrMapOvr>
    <a:masterClrMapping/>
  </p:clrMapOvr>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ttres de Russie (79668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une 27 2011 at 9:06:30]]></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 Fonds Jean Blistin (265221)]]></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une 17 2009 at 9:06:38]]></a:t>
            </a:r>
          </a:p>
        </p:txBody>
      </p:sp>
    </p:spTree>
  </p:cSld>
  <p:clrMapOvr>
    <a:masterClrMapping/>
  </p:clrMapOvr>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Manuel de philosophie (classes de philosophie et de première supérieure). Tome I : Introduction générale : psychologie (79708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une 27 2011 at 9:06:22]]></a:t>
            </a:r>
          </a:p>
        </p:txBody>
      </p:sp>
    </p:spTree>
  </p:cSld>
  <p:clrMapOvr>
    <a:masterClrMapping/>
  </p:clrMapOvr>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Manuel de philosophie (classes de plilosophie et de première supérieure). Tome II : Logique, morale, philosophie générale (79728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une 27 2011 at 10:06:16]]></a:t>
            </a:r>
          </a:p>
        </p:txBody>
      </p:sp>
    </p:spTree>
  </p:cSld>
  <p:clrMapOvr>
    <a:masterClrMapping/>
  </p:clrMapOvr>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a tendre aventure (80874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une 30 2011 at 2:06:31]]></a:t>
            </a:r>
          </a:p>
        </p:txBody>
      </p:sp>
    </p:spTree>
  </p:cSld>
  <p:clrMapOvr>
    <a:masterClrMapping/>
  </p:clrMapOvr>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utte de classe ou "concentration nationale" : comment défendre l'intérêt général (81378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uly 5 2011 at 9:07:03]]></a:t>
            </a:r>
          </a:p>
        </p:txBody>
      </p:sp>
    </p:spTree>
  </p:cSld>
  <p:clrMapOvr>
    <a:masterClrMapping/>
  </p:clrMapOvr>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Cours de politique internationale (82102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uly 8 2011 at 9:07:10]]></a:t>
            </a:r>
          </a:p>
        </p:txBody>
      </p:sp>
    </p:spTree>
  </p:cSld>
  <p:clrMapOvr>
    <a:masterClrMapping/>
  </p:clrMapOvr>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 chant de la mine (82576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uly 12 2011 at 10:07:19]]></a:t>
            </a:r>
          </a:p>
        </p:txBody>
      </p:sp>
    </p:spTree>
  </p:cSld>
  <p:clrMapOvr>
    <a:masterClrMapping/>
  </p:clrMapOvr>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Dans la bourrasque (82580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uly 12 2011 at 10:07:45]]></a:t>
            </a:r>
          </a:p>
        </p:txBody>
      </p:sp>
    </p:spTree>
  </p:cSld>
  <p:clrMapOvr>
    <a:masterClrMapping/>
  </p:clrMapOvr>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Combat (82582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uly 12 2011 at 10:07:08]]></a:t>
            </a:r>
          </a:p>
        </p:txBody>
      </p:sp>
    </p:spTree>
  </p:cSld>
  <p:clrMapOvr>
    <a:masterClrMapping/>
  </p:clrMapOvr>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Vingt-cinq années de régime des allocations familiales en Belgique (830007)]]></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uly 13 2011 at 3:07:29]]></a:t>
            </a:r>
          </a:p>
        </p:txBody>
      </p:sp>
    </p:spTree>
  </p:cSld>
  <p:clrMapOvr>
    <a:masterClrMapping/>
  </p:clrMapOvr>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a sirène dans la vitrine (83002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uly 13 2011 at 3:07:09]]></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Elections communales 1946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 Fonds Joseph Bondas (265231)]]></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une 17 2009 at 9:06:42]]></a:t>
            </a:r>
          </a:p>
        </p:txBody>
      </p:sp>
    </p:spTree>
  </p:cSld>
  <p:clrMapOvr>
    <a:masterClrMapping/>
  </p:clrMapOvr>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Après coup (83696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uly 18 2011 at 2:07:30]]></a:t>
            </a:r>
          </a:p>
        </p:txBody>
      </p:sp>
    </p:spTree>
  </p:cSld>
  <p:clrMapOvr>
    <a:masterClrMapping/>
  </p:clrMapOvr>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a Belgique et les familles nombreuses (83846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uly 19 2011 at 10:07:47]]></a:t>
            </a:r>
          </a:p>
        </p:txBody>
      </p:sp>
    </p:spTree>
  </p:cSld>
  <p:clrMapOvr>
    <a:masterClrMapping/>
  </p:clrMapOvr>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Histoire de la guerre des Nations Unies : 1939-1945 (897428)]]></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ugust 17 2011 at 9:08:34]]></a:t>
            </a:r>
          </a:p>
        </p:txBody>
      </p:sp>
    </p:spTree>
  </p:cSld>
  <p:clrMapOvr>
    <a:masterClrMapping/>
  </p:clrMapOvr>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Union coopérative groupe 300.000 personnes : en êtes-vous ? (89902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ugust 17 2011 at 3:08:20]]></a:t>
            </a:r>
          </a:p>
        </p:txBody>
      </p:sp>
    </p:spTree>
  </p:cSld>
  <p:clrMapOvr>
    <a:masterClrMapping/>
  </p:clrMapOvr>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Des belges parlent aux belges : la crise charbonnière devant l'opinion (899748)]]></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ugust 18 2011 at 9:08:31]]></a:t>
            </a:r>
          </a:p>
        </p:txBody>
      </p:sp>
    </p:spTree>
  </p:cSld>
  <p:clrMapOvr>
    <a:masterClrMapping/>
  </p:clrMapOvr>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industrie charbonnière : son passé, son présent, son avenir (90698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ugust 23 2011 at 9:08:42]]></a:t>
            </a:r>
          </a:p>
        </p:txBody>
      </p:sp>
    </p:spTree>
  </p:cSld>
  <p:clrMapOvr>
    <a:masterClrMapping/>
  </p:clrMapOvr>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 mineur. Tome II (907031)]]></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ugust 23 2011 at 9:08:36]]></a:t>
            </a:r>
          </a:p>
        </p:txBody>
      </p:sp>
    </p:spTree>
  </p:cSld>
  <p:clrMapOvr>
    <a:masterClrMapping/>
  </p:clrMapOvr>
</p:sld>
</file>

<file path=ppt/slides/slide3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 plateau de Herve charbonnier (90703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ugust 23 2011 at 9:08:59]]></a:t>
            </a:r>
          </a:p>
        </p:txBody>
      </p:sp>
    </p:spTree>
  </p:cSld>
  <p:clrMapOvr>
    <a:masterClrMapping/>
  </p:clrMapOvr>
</p:sld>
</file>

<file path=ppt/slides/slide3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 problème charbonnier (90708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ugust 23 2011 at 10:08:31]]></a:t>
            </a:r>
          </a:p>
        </p:txBody>
      </p:sp>
    </p:spTree>
  </p:cSld>
  <p:clrMapOvr>
    <a:masterClrMapping/>
  </p:clrMapOvr>
</p:sld>
</file>

<file path=ppt/slides/slide3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a fonction royale (91134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ugust 24 2011 at 1:08:47]]></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 Fonds Joseph Bovy (265234)]]></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une 17 2009 at 9:06:23]]></a:t>
            </a:r>
          </a:p>
        </p:txBody>
      </p:sp>
    </p:spTree>
  </p:cSld>
  <p:clrMapOvr>
    <a:masterClrMapping/>
  </p:clrMapOvr>
</p:sld>
</file>

<file path=ppt/slides/slide3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s conflits interséquestres : commentaire de l'accord sur la résolution des conflits portant sur les avoirs allemands ennemis signé à Bruxelles le 5 décembre 1947 (918828)]]></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ugust 26 2011 at 9:08:59]]></a:t>
            </a:r>
          </a:p>
        </p:txBody>
      </p:sp>
    </p:spTree>
  </p:cSld>
  <p:clrMapOvr>
    <a:masterClrMapping/>
  </p:clrMapOvr>
</p:sld>
</file>

<file path=ppt/slides/slide3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Tourmente (92988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ugust 29 2011 at 9:08:35]]></a:t>
            </a:r>
          </a:p>
        </p:txBody>
      </p:sp>
    </p:spTree>
  </p:cSld>
  <p:clrMapOvr>
    <a:masterClrMapping/>
  </p:clrMapOvr>
</p:sld>
</file>

<file path=ppt/slides/slide3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Jours de famine et de détresse (93818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ugust 30 2011 at 10:08:23]]></a:t>
            </a:r>
          </a:p>
        </p:txBody>
      </p:sp>
    </p:spTree>
  </p:cSld>
  <p:clrMapOvr>
    <a:masterClrMapping/>
  </p:clrMapOvr>
</p:sld>
</file>

<file path=ppt/slides/slide3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Proudhon (93862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ugust 30 2011 at 11:08:39]]></a:t>
            </a:r>
          </a:p>
        </p:txBody>
      </p:sp>
    </p:spTree>
  </p:cSld>
  <p:clrMapOvr>
    <a:masterClrMapping/>
  </p:clrMapOvr>
</p:sld>
</file>

<file path=ppt/slides/slide3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s grandes migrations humaines (938727)]]></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ugust 30 2011 at 11:08:55]]></a:t>
            </a:r>
          </a:p>
        </p:txBody>
      </p:sp>
    </p:spTree>
  </p:cSld>
  <p:clrMapOvr>
    <a:masterClrMapping/>
  </p:clrMapOvr>
</p:sld>
</file>

<file path=ppt/slides/slide3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a Révolution de 1848 et le Drapeau rouge (94396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ugust 30 2011 at 3:08]]></a:t>
            </a:r>
          </a:p>
        </p:txBody>
      </p:sp>
    </p:spTree>
  </p:cSld>
  <p:clrMapOvr>
    <a:masterClrMapping/>
  </p:clrMapOvr>
</p:sld>
</file>

<file path=ppt/slides/slide3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Fièvre tropicale (948487)]]></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ugust 31 2011 at 11:08:05]]></a:t>
            </a:r>
          </a:p>
        </p:txBody>
      </p:sp>
    </p:spTree>
  </p:cSld>
  <p:clrMapOvr>
    <a:masterClrMapping/>
  </p:clrMapOvr>
</p:sld>
</file>

<file path=ppt/slides/slide3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Economie politique et économie sociale (95044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ugust 31 2011 at 2:08:44]]></a:t>
            </a:r>
          </a:p>
        </p:txBody>
      </p:sp>
    </p:spTree>
  </p:cSld>
  <p:clrMapOvr>
    <a:masterClrMapping/>
  </p:clrMapOvr>
</p:sld>
</file>

<file path=ppt/slides/slide3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a sécurité sociale (95128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ugust 31 2011 at 3:08:15]]></a:t>
            </a:r>
          </a:p>
        </p:txBody>
      </p:sp>
    </p:spTree>
  </p:cSld>
  <p:clrMapOvr>
    <a:masterClrMapping/>
  </p:clrMapOvr>
</p:sld>
</file>

<file path=ppt/slides/slide3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Cécile parmi nous : chronique des Pasquier (96544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September 6 2011 at 11:09:10]]></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 Collection Henri Brenu (265244)]]></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une 17 2009 at 9:06:08]]></a:t>
            </a:r>
          </a:p>
        </p:txBody>
      </p:sp>
    </p:spTree>
  </p:cSld>
  <p:clrMapOvr>
    <a:masterClrMapping/>
  </p:clrMapOvr>
</p:sld>
</file>

<file path=ppt/slides/slide3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 désert de Bièvres (96560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September 6 2011 at 11:09]]></a:t>
            </a:r>
          </a:p>
        </p:txBody>
      </p:sp>
    </p:spTree>
  </p:cSld>
  <p:clrMapOvr>
    <a:masterClrMapping/>
  </p:clrMapOvr>
</p:sld>
</file>

<file path=ppt/slides/slide3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a passion de Joseph Pasquier : chronique des Pasquier (96878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September 7 2011 at 11:09:46]]></a:t>
            </a:r>
          </a:p>
        </p:txBody>
      </p:sp>
    </p:spTree>
  </p:cSld>
  <p:clrMapOvr>
    <a:masterClrMapping/>
  </p:clrMapOvr>
</p:sld>
</file>

<file path=ppt/slides/slide3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Vue de la terre promise : chronique des Pasquier (96908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September 7 2011 at 11:09:53]]></a:t>
            </a:r>
          </a:p>
        </p:txBody>
      </p:sp>
    </p:spTree>
  </p:cSld>
  <p:clrMapOvr>
    <a:masterClrMapping/>
  </p:clrMapOvr>
</p:sld>
</file>

<file path=ppt/slides/slide3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s trois mousquetaires. Vol. 1 (969787)]]></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September 7 2011 at 1:09]]></a:t>
            </a:r>
          </a:p>
        </p:txBody>
      </p:sp>
    </p:spTree>
  </p:cSld>
  <p:clrMapOvr>
    <a:masterClrMapping/>
  </p:clrMapOvr>
</p:sld>
</file>

<file path=ppt/slides/slide3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Ceux de Paris : août 1944 (97636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September 9 2011 at 11:09:02]]></a:t>
            </a:r>
          </a:p>
        </p:txBody>
      </p:sp>
    </p:spTree>
  </p:cSld>
  <p:clrMapOvr>
    <a:masterClrMapping/>
  </p:clrMapOvr>
</p:sld>
</file>

<file path=ppt/slides/slide3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homme et sa destinée = Human destiny (97654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September 9 2011 at 11:09:42]]></a:t>
            </a:r>
          </a:p>
        </p:txBody>
      </p:sp>
    </p:spTree>
  </p:cSld>
  <p:clrMapOvr>
    <a:masterClrMapping/>
  </p:clrMapOvr>
</p:sld>
</file>

<file path=ppt/slides/slide3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De la participation aux bénéfices à l'accession à la propriété de l'entreprise (97820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September 12 2011 at 9:09:22]]></a:t>
            </a:r>
          </a:p>
        </p:txBody>
      </p:sp>
    </p:spTree>
  </p:cSld>
  <p:clrMapOvr>
    <a:masterClrMapping/>
  </p:clrMapOvr>
</p:sld>
</file>

<file path=ppt/slides/slide3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conomie collective (98514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September 14 2011 at 10:09:41]]></a:t>
            </a:r>
          </a:p>
        </p:txBody>
      </p:sp>
    </p:spTree>
  </p:cSld>
  <p:clrMapOvr>
    <a:masterClrMapping/>
  </p:clrMapOvr>
</p:sld>
</file>

<file path=ppt/slides/slide3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Cent lettres (98586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September 14 2011 at 11:09:50]]></a:t>
            </a:r>
          </a:p>
        </p:txBody>
      </p:sp>
    </p:spTree>
  </p:cSld>
  <p:clrMapOvr>
    <a:masterClrMapping/>
  </p:clrMapOvr>
</p:sld>
</file>

<file path=ppt/slides/slide3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 manifeste communiste (99108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September 16 2011 at 10:09:13]]></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 Fonds Léon Brockus (26524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une 17 2009 at 9:06:31]]></a:t>
            </a:r>
          </a:p>
        </p:txBody>
      </p:sp>
    </p:spTree>
  </p:cSld>
  <p:clrMapOvr>
    <a:masterClrMapping/>
  </p:clrMapOvr>
</p:sld>
</file>

<file path=ppt/slides/slide3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 rôle de la violence dans l'histoire (99134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September 16 2011 at 10:09:15]]></a:t>
            </a:r>
          </a:p>
        </p:txBody>
      </p:sp>
    </p:spTree>
  </p:cSld>
  <p:clrMapOvr>
    <a:masterClrMapping/>
  </p:clrMapOvr>
</p:sld>
</file>

<file path=ppt/slides/slide3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Exposé de la situation administrative de la Province de Liège (année 1945) fait par la députation permanente du Conseil provincial (100388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September 20 2011 at 3:09:34]]></a:t>
            </a:r>
          </a:p>
        </p:txBody>
      </p:sp>
    </p:spTree>
  </p:cSld>
  <p:clrMapOvr>
    <a:masterClrMapping/>
  </p:clrMapOvr>
</p:sld>
</file>

<file path=ppt/slides/slide3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xtermination des juifs de Varsovie (100972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September 21 2011 at 3:09:24]]></a:t>
            </a:r>
          </a:p>
        </p:txBody>
      </p:sp>
    </p:spTree>
  </p:cSld>
  <p:clrMapOvr>
    <a:masterClrMapping/>
  </p:clrMapOvr>
</p:sld>
</file>

<file path=ppt/slides/slide3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 Collection Coopératrices (101304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September 22 2011 at 12:09:45]]></a:t>
            </a:r>
          </a:p>
        </p:txBody>
      </p:sp>
    </p:spTree>
  </p:cSld>
  <p:clrMapOvr>
    <a:masterClrMapping/>
  </p:clrMapOvr>
</p:sld>
</file>

<file path=ppt/slides/slide3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Douze ans dans la tourmante (1013127)]]></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September 22 2011 at 12:09:18]]></a:t>
            </a:r>
          </a:p>
        </p:txBody>
      </p:sp>
    </p:spTree>
  </p:cSld>
  <p:clrMapOvr>
    <a:masterClrMapping/>
  </p:clrMapOvr>
</p:sld>
</file>

<file path=ppt/slides/slide3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Homo syndicus (1022501)]]></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September 28 2011 at 2:09]]></a:t>
            </a:r>
          </a:p>
        </p:txBody>
      </p:sp>
    </p:spTree>
  </p:cSld>
  <p:clrMapOvr>
    <a:masterClrMapping/>
  </p:clrMapOvr>
</p:sld>
</file>

<file path=ppt/slides/slide3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Réforme de la sécurité sociale : l'opinion des employeurs sur la doctrine de base (1022918)]]></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September 29 2011 at 11:09:07]]></a:t>
            </a:r>
          </a:p>
        </p:txBody>
      </p:sp>
    </p:spTree>
  </p:cSld>
  <p:clrMapOvr>
    <a:masterClrMapping/>
  </p:clrMapOvr>
</p:sld>
</file>

<file path=ppt/slides/slide3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Paul Hymans : un homme, un temps : 1865-1941 (1024658)]]></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October 3 2011 at 11:10]]></a:t>
            </a:r>
          </a:p>
        </p:txBody>
      </p:sp>
    </p:spTree>
  </p:cSld>
  <p:clrMapOvr>
    <a:masterClrMapping/>
  </p:clrMapOvr>
</p:sld>
</file>

<file path=ppt/slides/slide3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 véritable Francisco Ferrer (1024764)]]></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October 3 2011 at 12:10:23]]></a:t>
            </a:r>
          </a:p>
        </p:txBody>
      </p:sp>
    </p:spTree>
  </p:cSld>
  <p:clrMapOvr>
    <a:masterClrMapping/>
  </p:clrMapOvr>
</p:sld>
</file>

<file path=ppt/slides/slide3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Pouvoir : les génies invisibles de la cité (1024810)]]></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October 3 2011 at 12:10:36]]></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 Fonds Claude Dejardin (265254)]]></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une 17 2009 at 10:06:01]]></a:t>
            </a:r>
          </a:p>
        </p:txBody>
      </p:sp>
    </p:spTree>
  </p:cSld>
  <p:clrMapOvr>
    <a:masterClrMapping/>
  </p:clrMapOvr>
</p:sld>
</file>

<file path=ppt/slides/slide3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a vie héroïque de Rosa Luxembourg (1034610)]]></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October 10 2011 at 9:10:22]]></a:t>
            </a:r>
          </a:p>
        </p:txBody>
      </p:sp>
    </p:spTree>
  </p:cSld>
  <p:clrMapOvr>
    <a:masterClrMapping/>
  </p:clrMapOvr>
</p:sld>
</file>

<file path=ppt/slides/slide3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Eloge de la neutralité scolaire (104584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October 13 2011 at 9:10:33]]></a:t>
            </a:r>
          </a:p>
        </p:txBody>
      </p:sp>
    </p:spTree>
  </p:cSld>
  <p:clrMapOvr>
    <a:masterClrMapping/>
  </p:clrMapOvr>
</p:sld>
</file>

<file path=ppt/slides/slide3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idéal moral laïque (104600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October 13 2011 at 10:10:38]]></a:t>
            </a:r>
          </a:p>
        </p:txBody>
      </p:sp>
    </p:spTree>
  </p:cSld>
  <p:clrMapOvr>
    <a:masterClrMapping/>
  </p:clrMapOvr>
</p:sld>
</file>

<file path=ppt/slides/slide3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nine : 1870-1924 (104618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October 13 2011 at 10:10:24]]></a:t>
            </a:r>
          </a:p>
        </p:txBody>
      </p:sp>
    </p:spTree>
  </p:cSld>
  <p:clrMapOvr>
    <a:masterClrMapping/>
  </p:clrMapOvr>
</p:sld>
</file>

<file path=ppt/slides/slide3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Unitiation civique ou le livre des droits et devoirs des citoyens belges : manuel spécialement destiné à l'enseignement normal et à l'enseignement moyen (1056567)]]></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October 17 2011 at 10:10:39]]></a:t>
            </a:r>
          </a:p>
        </p:txBody>
      </p:sp>
    </p:spTree>
  </p:cSld>
  <p:clrMapOvr>
    <a:masterClrMapping/>
  </p:clrMapOvr>
</p:sld>
</file>

<file path=ppt/slides/slide3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 commandement de l'armée et la responsabilité ministérielle en droit constitutionnel belge (106516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October 18 2011 at 1:10:10]]></a:t>
            </a:r>
          </a:p>
        </p:txBody>
      </p:sp>
    </p:spTree>
  </p:cSld>
  <p:clrMapOvr>
    <a:masterClrMapping/>
  </p:clrMapOvr>
</p:sld>
</file>

<file path=ppt/slides/slide3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 périchole (107084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October 20 2011 at 10:10:12]]></a:t>
            </a:r>
          </a:p>
        </p:txBody>
      </p:sp>
    </p:spTree>
  </p:cSld>
  <p:clrMapOvr>
    <a:masterClrMapping/>
  </p:clrMapOvr>
</p:sld>
</file>

<file path=ppt/slides/slide3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Frère-Orban (1071029)]]></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October 20 2011 at 11:10:39]]></a:t>
            </a:r>
          </a:p>
        </p:txBody>
      </p:sp>
    </p:spTree>
  </p:cSld>
  <p:clrMapOvr>
    <a:masterClrMapping/>
  </p:clrMapOvr>
</p:sld>
</file>

<file path=ppt/slides/slide3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s Jacobins (1071367)]]></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October 20 2011 at 12:10:48]]></a:t>
            </a:r>
          </a:p>
        </p:txBody>
      </p:sp>
    </p:spTree>
  </p:cSld>
  <p:clrMapOvr>
    <a:masterClrMapping/>
  </p:clrMapOvr>
</p:sld>
</file>

<file path=ppt/slides/slide3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Camille Lemonnier (1072230)]]></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October 20 2011 at 2:10:41]]></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 Fonds Georges Dejardin (26525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une 17 2009 at 10:06:57]]></a:t>
            </a:r>
          </a:p>
        </p:txBody>
      </p:sp>
    </p:spTree>
  </p:cSld>
  <p:clrMapOvr>
    <a:masterClrMapping/>
  </p:clrMapOvr>
</p:sld>
</file>

<file path=ppt/slides/slide3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s cousines Muller (107400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October 21 2011 at 2:10:30]]></a:t>
            </a:r>
          </a:p>
        </p:txBody>
      </p:sp>
    </p:spTree>
  </p:cSld>
  <p:clrMapOvr>
    <a:masterClrMapping/>
  </p:clrMapOvr>
</p:sld>
</file>

<file path=ppt/slides/slide3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a trace du marquis (1075208)]]></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October 24 2011 at 10:10:48]]></a:t>
            </a:r>
          </a:p>
        </p:txBody>
      </p:sp>
    </p:spTree>
  </p:cSld>
  <p:clrMapOvr>
    <a:masterClrMapping/>
  </p:clrMapOvr>
</p:sld>
</file>

<file path=ppt/slides/slide3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cole de Nimes (108208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October 25 2011 at 11:10:31]]></a:t>
            </a:r>
          </a:p>
        </p:txBody>
      </p:sp>
    </p:spTree>
  </p:cSld>
  <p:clrMapOvr>
    <a:masterClrMapping/>
  </p:clrMapOvr>
</p:sld>
</file>

<file path=ppt/slides/slide3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Histoire de la Suisse (109414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October 26 2011 at 2:10:24]]></a:t>
            </a:r>
          </a:p>
        </p:txBody>
      </p:sp>
    </p:spTree>
  </p:cSld>
  <p:clrMapOvr>
    <a:masterClrMapping/>
  </p:clrMapOvr>
</p:sld>
</file>

<file path=ppt/slides/slide3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 jour de feu (110500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October 27 2011 at 4:10:41]]></a:t>
            </a:r>
          </a:p>
        </p:txBody>
      </p:sp>
    </p:spTree>
  </p:cSld>
  <p:clrMapOvr>
    <a:masterClrMapping/>
  </p:clrMapOvr>
</p:sld>
</file>

<file path=ppt/slides/slide3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a réglementation des allocations familiales pour non-salariés en Belgique : textes coordonnés (1123891)]]></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November 7 2011 at 11:11:01]]></a:t>
            </a:r>
          </a:p>
        </p:txBody>
      </p:sp>
    </p:spTree>
  </p:cSld>
  <p:clrMapOvr>
    <a:masterClrMapping/>
  </p:clrMapOvr>
</p:sld>
</file>

<file path=ppt/slides/slide3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Définition, programme et composition du Grand Liège (112814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November 8 2011 at 2:11:13]]></a:t>
            </a:r>
          </a:p>
        </p:txBody>
      </p:sp>
    </p:spTree>
  </p:cSld>
  <p:clrMapOvr>
    <a:masterClrMapping/>
  </p:clrMapOvr>
</p:sld>
</file>

<file path=ppt/slides/slide3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Projet pour l'amélioration du recrutement du personnel scientifique de nos universités (1128567)]]></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November 8 2011 at 2:11:44]]></a:t>
            </a:r>
          </a:p>
        </p:txBody>
      </p:sp>
    </p:spTree>
  </p:cSld>
  <p:clrMapOvr>
    <a:masterClrMapping/>
  </p:clrMapOvr>
</p:sld>
</file>

<file path=ppt/slides/slide3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Fascisme et grand capital : Italie-Allemagne (114728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November 14 2011 at 10:11:10]]></a:t>
            </a:r>
          </a:p>
        </p:txBody>
      </p:sp>
    </p:spTree>
  </p:cSld>
  <p:clrMapOvr>
    <a:masterClrMapping/>
  </p:clrMapOvr>
</p:sld>
</file>

<file path=ppt/slides/slide3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 socialisme : double réponse à Mm De Mun et Paul Deschanel (115068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November 15 2011 at 11:11:50]]></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 Fonds Célestin Demblon (26527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une 17 2009 at 10:06:02]]></a:t>
            </a:r>
          </a:p>
        </p:txBody>
      </p:sp>
    </p:spTree>
  </p:cSld>
  <p:clrMapOvr>
    <a:masterClrMapping/>
  </p:clrMapOvr>
</p:sld>
</file>

<file path=ppt/slides/slide3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a commune de Varsovie : trahie par Staline massacrée par Hitler (1166267)]]></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November 17 2011 at 3:11:02]]></a:t>
            </a:r>
          </a:p>
        </p:txBody>
      </p:sp>
    </p:spTree>
  </p:cSld>
  <p:clrMapOvr>
    <a:masterClrMapping/>
  </p:clrMapOvr>
</p:sld>
</file>

<file path=ppt/slides/slide3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Histoire de socialisme et du communisme en France de 1871 à 1947 (1166278)]]></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November 17 2011 at 3:11:18]]></a:t>
            </a:r>
          </a:p>
        </p:txBody>
      </p:sp>
    </p:spTree>
  </p:cSld>
  <p:clrMapOvr>
    <a:masterClrMapping/>
  </p:clrMapOvr>
</p:sld>
</file>

<file path=ppt/slides/slide3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De l'introduction du Marxisme en France (1166281)]]></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November 17 2011 at 3:11:03]]></a:t>
            </a:r>
          </a:p>
        </p:txBody>
      </p:sp>
    </p:spTree>
  </p:cSld>
  <p:clrMapOvr>
    <a:masterClrMapping/>
  </p:clrMapOvr>
</p:sld>
</file>

<file path=ppt/slides/slide3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12 ans auprès d'Hitler (1166449)]]></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November 18 2011 at 10:11:31]]></a:t>
            </a:r>
          </a:p>
        </p:txBody>
      </p:sp>
    </p:spTree>
  </p:cSld>
  <p:clrMapOvr>
    <a:masterClrMapping/>
  </p:clrMapOvr>
</p:sld>
</file>

<file path=ppt/slides/slide3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Stalintern (1166533)]]></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November 18 2011 at 10:11:28]]></a:t>
            </a:r>
          </a:p>
        </p:txBody>
      </p:sp>
    </p:spTree>
  </p:cSld>
  <p:clrMapOvr>
    <a:masterClrMapping/>
  </p:clrMapOvr>
</p:sld>
</file>

<file path=ppt/slides/slide3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Un problème à résoudre : la querelle des Flamands et des Wallons (116665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November 18 2011 at 12:11:29]]></a:t>
            </a:r>
          </a:p>
        </p:txBody>
      </p:sp>
    </p:spTree>
  </p:cSld>
  <p:clrMapOvr>
    <a:masterClrMapping/>
  </p:clrMapOvr>
</p:sld>
</file>

<file path=ppt/slides/slide3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De l'introduction du marxisme en France (1167063)]]></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November 21 2011 at 10:11:44]]></a:t>
            </a:r>
          </a:p>
        </p:txBody>
      </p:sp>
    </p:spTree>
  </p:cSld>
  <p:clrMapOvr>
    <a:masterClrMapping/>
  </p:clrMapOvr>
</p:sld>
</file>

<file path=ppt/slides/slide3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Pour connaître la pensée de Renan (1169069)]]></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November 23 2011 at 3:11:53]]></a:t>
            </a:r>
          </a:p>
        </p:txBody>
      </p:sp>
    </p:spTree>
  </p:cSld>
  <p:clrMapOvr>
    <a:masterClrMapping/>
  </p:clrMapOvr>
</p:sld>
</file>

<file path=ppt/slides/slide3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urope en marche (117012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November 24 2011 at 11:11:42]]></a:t>
            </a:r>
          </a:p>
        </p:txBody>
      </p:sp>
    </p:spTree>
  </p:cSld>
  <p:clrMapOvr>
    <a:masterClrMapping/>
  </p:clrMapOvr>
</p:sld>
</file>

<file path=ppt/slides/slide3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Jonna (1170184)]]></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November 24 2011 at 11:11:08]]></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 Fonds Elisa Devlieger (26528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une 17 2009 at 10:06:01]]></a:t>
            </a:r>
          </a:p>
        </p:txBody>
      </p:sp>
    </p:spTree>
  </p:cSld>
  <p:clrMapOvr>
    <a:masterClrMapping/>
  </p:clrMapOvr>
</p:sld>
</file>

<file path=ppt/slides/slide3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Histoire du socialisme au XXe siècle (1170201)]]></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November 24 2011 at 12:11:05]]></a:t>
            </a:r>
          </a:p>
        </p:txBody>
      </p:sp>
    </p:spTree>
  </p:cSld>
  <p:clrMapOvr>
    <a:masterClrMapping/>
  </p:clrMapOvr>
</p:sld>
</file>

<file path=ppt/slides/slide3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Redevoeringen uitgesproken in de kamer des volksvertegen woordigers (117026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November 24 2011 at 12:11:29]]></a:t>
            </a:r>
          </a:p>
        </p:txBody>
      </p:sp>
    </p:spTree>
  </p:cSld>
  <p:clrMapOvr>
    <a:masterClrMapping/>
  </p:clrMapOvr>
</p:sld>
</file>

<file path=ppt/slides/slide3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indépendance de la Wallonie (1170308)]]></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November 24 2011 at 1:11:43]]></a:t>
            </a:r>
          </a:p>
        </p:txBody>
      </p:sp>
    </p:spTree>
  </p:cSld>
  <p:clrMapOvr>
    <a:masterClrMapping/>
  </p:clrMapOvr>
</p:sld>
</file>

<file path=ppt/slides/slide3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 commandement de l'armée et la responsabilité ministérielle en droit constitutionnel belge (1170790)]]></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November 24 2011 at 3:11:54]]></a:t>
            </a:r>
          </a:p>
        </p:txBody>
      </p:sp>
    </p:spTree>
  </p:cSld>
  <p:clrMapOvr>
    <a:masterClrMapping/>
  </p:clrMapOvr>
</p:sld>
</file>

<file path=ppt/slides/slide3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Réflexion sur la répression des crimes contre la sureté intérieure de l'Etat belge (1170808)]]></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November 24 2011 at 3:11:33]]></a:t>
            </a:r>
          </a:p>
        </p:txBody>
      </p:sp>
    </p:spTree>
  </p:cSld>
  <p:clrMapOvr>
    <a:masterClrMapping/>
  </p:clrMapOvr>
</p:sld>
</file>

<file path=ppt/slides/slide3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A propos de la réforme de la procédure pénale militaire (1170842)]]></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November 24 2011 at 3:11:05]]></a:t>
            </a:r>
          </a:p>
        </p:txBody>
      </p:sp>
    </p:spTree>
  </p:cSld>
  <p:clrMapOvr>
    <a:masterClrMapping/>
  </p:clrMapOvr>
</p:sld>
</file>

<file path=ppt/slides/slide3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The laatste tien regeringsjaren van Léopold II : 1900-1910 (117092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November 24 2011 at 4:11:02]]></a:t>
            </a:r>
          </a:p>
        </p:txBody>
      </p:sp>
    </p:spTree>
  </p:cSld>
  <p:clrMapOvr>
    <a:masterClrMapping/>
  </p:clrMapOvr>
</p:sld>
</file>

<file path=ppt/slides/slide3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Histoire générale : l'antiquité et le moyen-âge (122502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December 15 2011 at 11:12:02]]></a:t>
            </a:r>
          </a:p>
        </p:txBody>
      </p:sp>
    </p:spTree>
  </p:cSld>
  <p:clrMapOvr>
    <a:masterClrMapping/>
  </p:clrMapOvr>
</p:sld>
</file>

<file path=ppt/slides/slide3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Histoire générale : les temps modernes : les temps contemporains de 1789 à 1815 (122514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December 15 2011 at 11:12:32]]></a:t>
            </a:r>
          </a:p>
        </p:txBody>
      </p:sp>
    </p:spTree>
  </p:cSld>
  <p:clrMapOvr>
    <a:masterClrMapping/>
  </p:clrMapOvr>
</p:sld>
</file>

<file path=ppt/slides/slide3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Histoire générale : les temps contemporains de 1815 à nos jours (122522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December 15 2011 at 11:12:39]]></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pic>
        <p:nvPicPr>
          <p:cNvPr id="1" name="" descr="Image"/>
          <p:cNvPicPr>
            <a:picLocks noChangeAspect="1"/>
          </p:cNvPicPr>
          <p:nvPr/>
        </p:nvPicPr>
        <p:blipFill>
          <a:blip r:embed="rId1"/>
          <a:stretch>
            <a:fillRect/>
          </a:stretch>
        </p:blipFill>
        <p:spPr>
          <a:xfrm>
            <a:off x="457200" y="1371600"/>
            <a:ext cx="2514600" cy="3200400"/>
          </a:xfrm>
          <a:prstGeom prst="rect">
            <a:avLst/>
          </a:prstGeom>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 Fonds Alex Fontaine-Borguet (265293)]]></a:t>
            </a:r>
          </a:p>
        </p:txBody>
      </p:sp>
      <p:sp>
        <p:nvSpPr>
          <p:cNvPr id="3"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une 17 2009 at 11:06:37]]></a:t>
            </a:r>
          </a:p>
        </p:txBody>
      </p:sp>
    </p:spTree>
  </p:cSld>
  <p:clrMapOvr>
    <a:masterClrMapping/>
  </p:clrMapOvr>
</p:sld>
</file>

<file path=ppt/slides/slide3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Ecole laïque et liberté (122760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December 16 2011 at 9:12:15]]></a:t>
            </a:r>
          </a:p>
        </p:txBody>
      </p:sp>
    </p:spTree>
  </p:cSld>
  <p:clrMapOvr>
    <a:masterClrMapping/>
  </p:clrMapOvr>
</p:sld>
</file>

<file path=ppt/slides/slide3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A Marthe Verhaeren : deux cent dix-neuf lettres inédites (1889-1913) (122872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December 16 2011 at 10:12:55]]></a:t>
            </a:r>
          </a:p>
        </p:txBody>
      </p:sp>
    </p:spTree>
  </p:cSld>
  <p:clrMapOvr>
    <a:masterClrMapping/>
  </p:clrMapOvr>
</p:sld>
</file>

<file path=ppt/slides/slide3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 Fonds Juliette Vidal (124536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December 22 2011 at 2:12:08]]></a:t>
            </a:r>
          </a:p>
        </p:txBody>
      </p:sp>
    </p:spTree>
  </p:cSld>
  <p:clrMapOvr>
    <a:masterClrMapping/>
  </p:clrMapOvr>
</p:sld>
</file>

<file path=ppt/slides/slide3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Bar V. 8 (125226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anuary 3 2012 at 11:01:31]]></a:t>
            </a:r>
          </a:p>
        </p:txBody>
      </p:sp>
    </p:spTree>
  </p:cSld>
  <p:clrMapOvr>
    <a:masterClrMapping/>
  </p:clrMapOvr>
</p:sld>
</file>

<file path=ppt/slides/slide3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Trois écrivains belges : Louis Delattre, George Garnir, James Vandrunen (125632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anuary 4 2012 at 10:01:09]]></a:t>
            </a:r>
          </a:p>
        </p:txBody>
      </p:sp>
    </p:spTree>
  </p:cSld>
  <p:clrMapOvr>
    <a:masterClrMapping/>
  </p:clrMapOvr>
</p:sld>
</file>

<file path=ppt/slides/slide3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Miller et l'amour (125740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anuary 4 2012 at 1:01:59]]></a:t>
            </a:r>
          </a:p>
        </p:txBody>
      </p:sp>
    </p:spTree>
  </p:cSld>
  <p:clrMapOvr>
    <a:masterClrMapping/>
  </p:clrMapOvr>
</p:sld>
</file>

<file path=ppt/slides/slide3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 complément familial du salaire : études des allocations familiales dans leurs rapports avec le salaire (125816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anuary 4 2012 at 3:01:05]]></a:t>
            </a:r>
          </a:p>
        </p:txBody>
      </p:sp>
    </p:spTree>
  </p:cSld>
  <p:clrMapOvr>
    <a:masterClrMapping/>
  </p:clrMapOvr>
</p:sld>
</file>

<file path=ppt/slides/slide3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URSS concentrationnaire : travail forcé, esclavage en Russie soviétique (1263427)]]></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anuary 5 2012 at 4:01:27]]></a:t>
            </a:r>
          </a:p>
        </p:txBody>
      </p:sp>
    </p:spTree>
  </p:cSld>
  <p:clrMapOvr>
    <a:masterClrMapping/>
  </p:clrMapOvr>
</p:sld>
</file>

<file path=ppt/slides/slide3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Initiation à la conjoncture économique : cours professé à l'école nationale d'organisation économique et sociale (126376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anuary 5 2012 at 4:01:05]]></a:t>
            </a:r>
          </a:p>
        </p:txBody>
      </p:sp>
    </p:spTree>
  </p:cSld>
  <p:clrMapOvr>
    <a:masterClrMapping/>
  </p:clrMapOvr>
</p:sld>
</file>

<file path=ppt/slides/slide3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 Femmes socialistes (127386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anuary 9 2012 at 3:01:21]]></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 Fonds Catherine Gillon (265300)]]></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une 17 2009 at 11:06:26]]></a:t>
            </a:r>
          </a:p>
        </p:txBody>
      </p:sp>
    </p:spTree>
  </p:cSld>
  <p:clrMapOvr>
    <a:masterClrMapping/>
  </p:clrMapOvr>
</p:sld>
</file>

<file path=ppt/slides/slide3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 Femmes prévoyantes socialistes (127390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anuary 9 2012 at 3:01:44]]></a:t>
            </a:r>
          </a:p>
        </p:txBody>
      </p:sp>
    </p:spTree>
  </p:cSld>
  <p:clrMapOvr>
    <a:masterClrMapping/>
  </p:clrMapOvr>
</p:sld>
</file>

<file path=ppt/slides/slide3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 Politique familiale (127410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anuary 9 2012 at 3:01:54]]></a:t>
            </a:r>
          </a:p>
        </p:txBody>
      </p:sp>
    </p:spTree>
  </p:cSld>
  <p:clrMapOvr>
    <a:masterClrMapping/>
  </p:clrMapOvr>
</p:sld>
</file>

<file path=ppt/slides/slide3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 Femmes et travail (127426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anuary 9 2012 at 3:01:59]]></a:t>
            </a:r>
          </a:p>
        </p:txBody>
      </p:sp>
    </p:spTree>
  </p:cSld>
  <p:clrMapOvr>
    <a:masterClrMapping/>
  </p:clrMapOvr>
</p:sld>
</file>

<file path=ppt/slides/slide3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 Pension et aménagement du territoire (127436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anuary 9 2012 at 3:01:21]]></a:t>
            </a:r>
          </a:p>
        </p:txBody>
      </p:sp>
    </p:spTree>
  </p:cSld>
  <p:clrMapOvr>
    <a:masterClrMapping/>
  </p:clrMapOvr>
</p:sld>
</file>

<file path=ppt/slides/slide3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 Protection du consommateur (127450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anuary 9 2012 at 3:01:07]]></a:t>
            </a:r>
          </a:p>
        </p:txBody>
      </p:sp>
    </p:spTree>
  </p:cSld>
  <p:clrMapOvr>
    <a:masterClrMapping/>
  </p:clrMapOvr>
</p:sld>
</file>

<file path=ppt/slides/slide3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 Pacifisme et internationalisme (127456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anuary 9 2012 at 3:01:08]]></a:t>
            </a:r>
          </a:p>
        </p:txBody>
      </p:sp>
    </p:spTree>
  </p:cSld>
  <p:clrMapOvr>
    <a:masterClrMapping/>
  </p:clrMapOvr>
</p:sld>
</file>

<file path=ppt/slides/slide3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 Socialisme et vie politique (127462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anuary 9 2012 at 3:01:38]]></a:t>
            </a:r>
          </a:p>
        </p:txBody>
      </p:sp>
    </p:spTree>
  </p:cSld>
  <p:clrMapOvr>
    <a:masterClrMapping/>
  </p:clrMapOvr>
</p:sld>
</file>

<file path=ppt/slides/slide3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 Comptes-rendus, conférences, congrès, discours, lois, rapports (127500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anuary 9 2012 at 4:01:49]]></a:t>
            </a:r>
          </a:p>
        </p:txBody>
      </p:sp>
    </p:spTree>
  </p:cSld>
  <p:clrMapOvr>
    <a:masterClrMapping/>
  </p:clrMapOvr>
</p:sld>
</file>

<file path=ppt/slides/slide3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 Congrès (127506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anuary 9 2012 at 4:01:34]]></a:t>
            </a:r>
          </a:p>
        </p:txBody>
      </p:sp>
    </p:spTree>
  </p:cSld>
  <p:clrMapOvr>
    <a:masterClrMapping/>
  </p:clrMapOvr>
</p:sld>
</file>

<file path=ppt/slides/slide3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 Discours (1275068)]]></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anuary 9 2012 at 4:01:40]]></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Agenda 1940 (258357)]]></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May 11 2009 at 3:05:09]]></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 Fonds Grévesse (26530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une 17 2009 at 11:06:32]]></a:t>
            </a:r>
          </a:p>
        </p:txBody>
      </p:sp>
    </p:spTree>
  </p:cSld>
  <p:clrMapOvr>
    <a:masterClrMapping/>
  </p:clrMapOvr>
</p:sld>
</file>

<file path=ppt/slides/slide4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 Rapports (127510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anuary 9 2012 at 4:01:28]]></a:t>
            </a:r>
          </a:p>
        </p:txBody>
      </p:sp>
    </p:spTree>
  </p:cSld>
  <p:clrMapOvr>
    <a:masterClrMapping/>
  </p:clrMapOvr>
</p:sld>
</file>

<file path=ppt/slides/slide4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 Livres et brochures (divers éditeurs) (127512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anuary 9 2012 at 4:01:35]]></a:t>
            </a:r>
          </a:p>
        </p:txBody>
      </p:sp>
    </p:spTree>
  </p:cSld>
  <p:clrMapOvr>
    <a:masterClrMapping/>
  </p:clrMapOvr>
</p:sld>
</file>

<file path=ppt/slides/slide4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 Périodiques isolés (127540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anuary 9 2012 at 4:01:20]]></a:t>
            </a:r>
          </a:p>
        </p:txBody>
      </p:sp>
    </p:spTree>
  </p:cSld>
  <p:clrMapOvr>
    <a:masterClrMapping/>
  </p:clrMapOvr>
</p:sld>
</file>

<file path=ppt/slides/slide4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a philosophie marxiste et les sciences (128266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anuary 10 2012 at 4:01:34]]></a:t>
            </a:r>
          </a:p>
        </p:txBody>
      </p:sp>
    </p:spTree>
  </p:cSld>
  <p:clrMapOvr>
    <a:masterClrMapping/>
  </p:clrMapOvr>
</p:sld>
</file>

<file path=ppt/slides/slide4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Histoire du socialisme européen : rédigée d'après des notes de cours par un groupe d'amis et d'élèves (1282687)]]></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anuary 10 2012 at 4:01:48]]></a:t>
            </a:r>
          </a:p>
        </p:txBody>
      </p:sp>
    </p:spTree>
  </p:cSld>
  <p:clrMapOvr>
    <a:masterClrMapping/>
  </p:clrMapOvr>
</p:sld>
</file>

<file path=ppt/slides/slide4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Toni le Basque (129596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anuary 16 2012 at 10:01:49]]></a:t>
            </a:r>
          </a:p>
        </p:txBody>
      </p:sp>
    </p:spTree>
  </p:cSld>
  <p:clrMapOvr>
    <a:masterClrMapping/>
  </p:clrMapOvr>
</p:sld>
</file>

<file path=ppt/slides/slide4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Maria Chapdelaine : récit du Canada français (1295987)]]></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anuary 16 2012 at 10:01:43]]></a:t>
            </a:r>
          </a:p>
        </p:txBody>
      </p:sp>
    </p:spTree>
  </p:cSld>
  <p:clrMapOvr>
    <a:masterClrMapping/>
  </p:clrMapOvr>
</p:sld>
</file>

<file path=ppt/slides/slide4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Sans armes ni armure (129644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anuary 16 2012 at 10:01:46]]></a:t>
            </a:r>
          </a:p>
        </p:txBody>
      </p:sp>
    </p:spTree>
  </p:cSld>
  <p:clrMapOvr>
    <a:masterClrMapping/>
  </p:clrMapOvr>
</p:sld>
</file>

<file path=ppt/slides/slide4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a répression du travail pour l'occupation allemande de 1940 à 1944 : commentaire de l'arrêté-loi du 25 mai 1945 (129732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anuary 16 2012 at 11:01:36]]></a:t>
            </a:r>
          </a:p>
        </p:txBody>
      </p:sp>
    </p:spTree>
  </p:cSld>
  <p:clrMapOvr>
    <a:masterClrMapping/>
  </p:clrMapOvr>
</p:sld>
</file>

<file path=ppt/slides/slide4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Des illusions... désillusions ! : 15 août 1944-15 août 1945 (130192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anuary 17 2012 at 1:01:05]]></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 Fonds Hoebrechts (265313)]]></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une 17 2009 at 11:06:16]]></a:t>
            </a:r>
          </a:p>
        </p:txBody>
      </p:sp>
    </p:spTree>
  </p:cSld>
  <p:clrMapOvr>
    <a:masterClrMapping/>
  </p:clrMapOvr>
</p:sld>
</file>

<file path=ppt/slides/slide4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a question flamande (130214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anuary 17 2012 at 2:01:38]]></a:t>
            </a:r>
          </a:p>
        </p:txBody>
      </p:sp>
    </p:spTree>
  </p:cSld>
  <p:clrMapOvr>
    <a:masterClrMapping/>
  </p:clrMapOvr>
</p:sld>
</file>

<file path=ppt/slides/slide4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Individu et marxisme (130254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anuary 17 2012 at 2:01:33]]></a:t>
            </a:r>
          </a:p>
        </p:txBody>
      </p:sp>
    </p:spTree>
  </p:cSld>
  <p:clrMapOvr>
    <a:masterClrMapping/>
  </p:clrMapOvr>
</p:sld>
</file>

<file path=ppt/slides/slide4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 Syndicat national des CPTTMA, l'UTMI et CGTB (130339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anuary 18 2012 at 8:01:07]]></a:t>
            </a:r>
          </a:p>
        </p:txBody>
      </p:sp>
    </p:spTree>
  </p:cSld>
  <p:clrMapOvr>
    <a:masterClrMapping/>
  </p:clrMapOvr>
</p:sld>
</file>

<file path=ppt/slides/slide4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 Syndicat national des C.P.T.T.M.A. et l'U.T.M.I. (130340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anuary 18 2012 at 9:01:01]]></a:t>
            </a:r>
          </a:p>
        </p:txBody>
      </p:sp>
    </p:spTree>
  </p:cSld>
  <p:clrMapOvr>
    <a:masterClrMapping/>
  </p:clrMapOvr>
</p:sld>
</file>

<file path=ppt/slides/slide4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 C.G.T.B. (1303407)]]></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anuary 18 2012 at 9:01:52]]></a:t>
            </a:r>
          </a:p>
        </p:txBody>
      </p:sp>
    </p:spTree>
  </p:cSld>
  <p:clrMapOvr>
    <a:masterClrMapping/>
  </p:clrMapOvr>
</p:sld>
</file>

<file path=ppt/slides/slide4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 Résistance (1303409)]]></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anuary 18 2012 at 9:01:47]]></a:t>
            </a:r>
          </a:p>
        </p:txBody>
      </p:sp>
    </p:spTree>
  </p:cSld>
  <p:clrMapOvr>
    <a:masterClrMapping/>
  </p:clrMapOvr>
</p:sld>
</file>

<file path=ppt/slides/slide4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 Parti socialiste « illégal » belge (130342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anuary 18 2012 at 9:01:50]]></a:t>
            </a:r>
          </a:p>
        </p:txBody>
      </p:sp>
    </p:spTree>
  </p:cSld>
  <p:clrMapOvr>
    <a:masterClrMapping/>
  </p:clrMapOvr>
</p:sld>
</file>

<file path=ppt/slides/slide4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 Participation à des actes de résistance (1303431)]]></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anuary 18 2012 at 9:01:22]]></a:t>
            </a:r>
          </a:p>
        </p:txBody>
      </p:sp>
    </p:spTree>
  </p:cSld>
  <p:clrMapOvr>
    <a:masterClrMapping/>
  </p:clrMapOvr>
</p:sld>
</file>

<file path=ppt/slides/slide4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 Front de l'indépendance (1303433)]]></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anuary 18 2012 at 9:01:49]]></a:t>
            </a:r>
          </a:p>
        </p:txBody>
      </p:sp>
    </p:spTree>
  </p:cSld>
  <p:clrMapOvr>
    <a:masterClrMapping/>
  </p:clrMapOvr>
</p:sld>
</file>

<file path=ppt/slides/slide4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 Correspondances (1303440)]]></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anuary 18 2012 at 9:01:24]]></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 Fonds René Jadot (265314)]]></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une 17 2009 at 11:06:17]]></a:t>
            </a:r>
          </a:p>
        </p:txBody>
      </p:sp>
    </p:spTree>
  </p:cSld>
  <p:clrMapOvr>
    <a:masterClrMapping/>
  </p:clrMapOvr>
</p:sld>
</file>

<file path=ppt/slides/slide4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 Le Monde Du Travail (130344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anuary 18 2012 at 9:01:43]]></a:t>
            </a:r>
          </a:p>
        </p:txBody>
      </p:sp>
    </p:spTree>
  </p:cSld>
  <p:clrMapOvr>
    <a:masterClrMapping/>
  </p:clrMapOvr>
</p:sld>
</file>

<file path=ppt/slides/slide4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 Collection offerte à Louis De Brouckère par Charles Rahier pour son 80e anniversaire accompagnée d'une lettre de celui-ci. (130346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anuary 18 2012 at 9:01:26]]></a:t>
            </a:r>
          </a:p>
        </p:txBody>
      </p:sp>
    </p:spTree>
  </p:cSld>
  <p:clrMapOvr>
    <a:masterClrMapping/>
  </p:clrMapOvr>
</p:sld>
</file>

<file path=ppt/slides/slide4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 Presse et édition socialistes (1303468)]]></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anuary 18 2012 at 9:01:49]]></a:t>
            </a:r>
          </a:p>
        </p:txBody>
      </p:sp>
    </p:spTree>
  </p:cSld>
  <p:clrMapOvr>
    <a:masterClrMapping/>
  </p:clrMapOvr>
</p:sld>
</file>

<file path=ppt/slides/slide4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 Presse et articles divers (1303471)]]></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anuary 18 2012 at 9:01:45]]></a:t>
            </a:r>
          </a:p>
        </p:txBody>
      </p:sp>
    </p:spTree>
  </p:cSld>
  <p:clrMapOvr>
    <a:masterClrMapping/>
  </p:clrMapOvr>
</p:sld>
</file>

<file path=ppt/slides/slide4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 Bulletin syndical belge (130348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anuary 18 2012 at 9:01:35]]></a:t>
            </a:r>
          </a:p>
        </p:txBody>
      </p:sp>
    </p:spTree>
  </p:cSld>
  <p:clrMapOvr>
    <a:masterClrMapping/>
  </p:clrMapOvr>
</p:sld>
</file>

<file path=ppt/slides/slide4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 INBEL (1303487)]]></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anuary 18 2012 at 9:01:16]]></a:t>
            </a:r>
          </a:p>
        </p:txBody>
      </p:sp>
    </p:spTree>
  </p:cSld>
  <p:clrMapOvr>
    <a:masterClrMapping/>
  </p:clrMapOvr>
</p:sld>
</file>

<file path=ppt/slides/slide4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 Après-guerre (1303489)]]></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anuary 18 2012 at 9:01:30]]></a:t>
            </a:r>
          </a:p>
        </p:txBody>
      </p:sp>
    </p:spTree>
  </p:cSld>
  <p:clrMapOvr>
    <a:masterClrMapping/>
  </p:clrMapOvr>
</p:sld>
</file>

<file path=ppt/slides/slide4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 Commission belge pour l'étude des problèmes d'après-guerre (130349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anuary 18 2012 at 9:01:46]]></a:t>
            </a:r>
          </a:p>
        </p:txBody>
      </p:sp>
    </p:spTree>
  </p:cSld>
  <p:clrMapOvr>
    <a:masterClrMapping/>
  </p:clrMapOvr>
</p:sld>
</file>

<file path=ppt/slides/slide4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 Comité d'aide aux ex-prisonniers soviétiques (1303497)]]></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anuary 18 2012 at 9:01:43]]></a:t>
            </a:r>
          </a:p>
        </p:txBody>
      </p:sp>
    </p:spTree>
  </p:cSld>
  <p:clrMapOvr>
    <a:masterClrMapping/>
  </p:clrMapOvr>
</p:sld>
</file>

<file path=ppt/slides/slide4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 Divers (1303500)]]></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anuary 18 2012 at 9:01:56]]></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 Fonds Mathieu Kisselstein (265317)]]></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une 17 2009 at 11:06:03]]></a:t>
            </a:r>
          </a:p>
        </p:txBody>
      </p:sp>
    </p:spTree>
  </p:cSld>
  <p:clrMapOvr>
    <a:masterClrMapping/>
  </p:clrMapOvr>
</p:sld>
</file>

<file path=ppt/slides/slide4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Histoire de la diplomatie (130368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anuary 18 2012 at 9:01:34]]></a:t>
            </a:r>
          </a:p>
        </p:txBody>
      </p:sp>
    </p:spTree>
  </p:cSld>
  <p:clrMapOvr>
    <a:masterClrMapping/>
  </p:clrMapOvr>
</p:sld>
</file>

<file path=ppt/slides/slide4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Histoire du Parti communiste bolchévik de l'URSS (130496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anuary 18 2012 at 1:01:01]]></a:t>
            </a:r>
          </a:p>
        </p:txBody>
      </p:sp>
    </p:spTree>
  </p:cSld>
  <p:clrMapOvr>
    <a:masterClrMapping/>
  </p:clrMapOvr>
</p:sld>
</file>

<file path=ppt/slides/slide4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Histoire de l'URSS : première partie (1305107)]]></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anuary 18 2012 at 2:01:51]]></a:t>
            </a:r>
          </a:p>
        </p:txBody>
      </p:sp>
    </p:spTree>
  </p:cSld>
  <p:clrMapOvr>
    <a:masterClrMapping/>
  </p:clrMapOvr>
</p:sld>
</file>

<file path=ppt/slides/slide4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s lettres secrètes échangées par Hitler et Mussolini (130520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anuary 18 2012 at 2:01:55]]></a:t>
            </a:r>
          </a:p>
        </p:txBody>
      </p:sp>
    </p:spTree>
  </p:cSld>
  <p:clrMapOvr>
    <a:masterClrMapping/>
  </p:clrMapOvr>
</p:sld>
</file>

<file path=ppt/slides/slide4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 carnet noir : Troue in the milk (130608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anuary 18 2012 at 4:01:43]]></a:t>
            </a:r>
          </a:p>
        </p:txBody>
      </p:sp>
    </p:spTree>
  </p:cSld>
  <p:clrMapOvr>
    <a:masterClrMapping/>
  </p:clrMapOvr>
</p:sld>
</file>

<file path=ppt/slides/slide4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 roi impossible (130776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anuary 19 2012 at 11:01:36]]></a:t>
            </a:r>
          </a:p>
        </p:txBody>
      </p:sp>
    </p:spTree>
  </p:cSld>
  <p:clrMapOvr>
    <a:masterClrMapping/>
  </p:clrMapOvr>
</p:sld>
</file>

<file path=ppt/slides/slide4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s Cockerill et la Cité de l'acier (131618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anuary 23 2012 at 11:01:07]]></a:t>
            </a:r>
          </a:p>
        </p:txBody>
      </p:sp>
    </p:spTree>
  </p:cSld>
  <p:clrMapOvr>
    <a:masterClrMapping/>
  </p:clrMapOvr>
</p:sld>
</file>

<file path=ppt/slides/slide4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België in den storm (131688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anuary 23 2012 at 1:01:11]]></a:t>
            </a:r>
          </a:p>
        </p:txBody>
      </p:sp>
    </p:spTree>
  </p:cSld>
  <p:clrMapOvr>
    <a:masterClrMapping/>
  </p:clrMapOvr>
</p:sld>
</file>

<file path=ppt/slides/slide4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Fragments d'histoire : impressions et souvenirs (131744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anuary 23 2012 at 2:01:09]]></a:t>
            </a:r>
          </a:p>
        </p:txBody>
      </p:sp>
    </p:spTree>
  </p:cSld>
  <p:clrMapOvr>
    <a:masterClrMapping/>
  </p:clrMapOvr>
</p:sld>
</file>

<file path=ppt/slides/slide4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Klondyke Bill (1320907)]]></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anuary 24 2012 at 11:01:43]]></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 Fonds Alphonse Lapaille (265324)]]></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une 17 2009 at 11:06:54]]></a:t>
            </a:r>
          </a:p>
        </p:txBody>
      </p:sp>
    </p:spTree>
  </p:cSld>
  <p:clrMapOvr>
    <a:masterClrMapping/>
  </p:clrMapOvr>
</p:sld>
</file>

<file path=ppt/slides/slide4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Privations et espoirs : la société belge sous l'occupation allemande 1940-1944 (1329807)]]></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anuary 26 2012 at 2:01:55]]></a:t>
            </a:r>
          </a:p>
        </p:txBody>
      </p:sp>
    </p:spTree>
  </p:cSld>
  <p:clrMapOvr>
    <a:masterClrMapping/>
  </p:clrMapOvr>
</p:sld>
</file>

<file path=ppt/slides/slide4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Révolution et tradition (133058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anuary 26 2012 at 4:01:42]]></a:t>
            </a:r>
          </a:p>
        </p:txBody>
      </p:sp>
    </p:spTree>
  </p:cSld>
  <p:clrMapOvr>
    <a:masterClrMapping/>
  </p:clrMapOvr>
</p:sld>
</file>

<file path=ppt/slides/slide4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antialcibiade ou la révolution des faits : les Problèmes de l' heure : nouvelles perspectives sur le monde d'après-guerre (1330627)]]></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anuary 26 2012 at 4:01:58]]></a:t>
            </a:r>
          </a:p>
        </p:txBody>
      </p:sp>
    </p:spTree>
  </p:cSld>
  <p:clrMapOvr>
    <a:masterClrMapping/>
  </p:clrMapOvr>
</p:sld>
</file>

<file path=ppt/slides/slide4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glise et la laïcité : ou l'éternité et les circonstances (1334009)]]></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anuary 31 2012 at 9:01:29]]></a:t>
            </a:r>
          </a:p>
        </p:txBody>
      </p:sp>
    </p:spTree>
  </p:cSld>
  <p:clrMapOvr>
    <a:masterClrMapping/>
  </p:clrMapOvr>
</p:sld>
</file>

<file path=ppt/slides/slide4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 troisième combattant (133624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 2012 at 4:02:40]]></a:t>
            </a:r>
          </a:p>
        </p:txBody>
      </p:sp>
    </p:spTree>
  </p:cSld>
  <p:clrMapOvr>
    <a:masterClrMapping/>
  </p:clrMapOvr>
</p:sld>
</file>

<file path=ppt/slides/slide4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 zéro et l'infini = Darkness at Moon (1438067)]]></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7 2012 at 4:02:44]]></a:t>
            </a:r>
          </a:p>
        </p:txBody>
      </p:sp>
    </p:spTree>
  </p:cSld>
  <p:clrMapOvr>
    <a:masterClrMapping/>
  </p:clrMapOvr>
</p:sld>
</file>

<file path=ppt/slides/slide4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nfer organisé : le systtème des camps de concentration (143808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7 2012 at 4:02]]></a:t>
            </a:r>
          </a:p>
        </p:txBody>
      </p:sp>
    </p:spTree>
  </p:cSld>
  <p:clrMapOvr>
    <a:masterClrMapping/>
  </p:clrMapOvr>
</p:sld>
</file>

<file path=ppt/slides/slide4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J'ai choisi la liberté ! : la vie publique et privée d'un haut fonctionnaire soviétique (143862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8 2012 at 10:02:32]]></a:t>
            </a:r>
          </a:p>
        </p:txBody>
      </p:sp>
    </p:spTree>
  </p:cSld>
  <p:clrMapOvr>
    <a:masterClrMapping/>
  </p:clrMapOvr>
</p:sld>
</file>

<file path=ppt/slides/slide4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J'ai choisi la liberté ! : la vie publique et privée d'un haut fonctionnaire soviétique (1439028)]]></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8 2012 at 11:02:34]]></a:t>
            </a:r>
          </a:p>
        </p:txBody>
      </p:sp>
    </p:spTree>
  </p:cSld>
  <p:clrMapOvr>
    <a:masterClrMapping/>
  </p:clrMapOvr>
</p:sld>
</file>

<file path=ppt/slides/slide4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anneau du pêcheur (144554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9 2012 at 4:02:19]]></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 Fonds Christian Léonet (265329)]]></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une 17 2009 at 12:06:10]]></a:t>
            </a:r>
          </a:p>
        </p:txBody>
      </p:sp>
    </p:spTree>
  </p:cSld>
  <p:clrMapOvr>
    <a:masterClrMapping/>
  </p:clrMapOvr>
</p:sld>
</file>

<file path=ppt/slides/slide4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a culture générale par le français : contribution à la réforme de l'enseignement (1450427)]]></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3 2012 at 9:02:14]]></a:t>
            </a:r>
          </a:p>
        </p:txBody>
      </p:sp>
    </p:spTree>
  </p:cSld>
  <p:clrMapOvr>
    <a:masterClrMapping/>
  </p:clrMapOvr>
</p:sld>
</file>

<file path=ppt/slides/slide4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J'ai vu la Pologne trahie (145198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3 2012 at 11:02:15]]></a:t>
            </a:r>
          </a:p>
        </p:txBody>
      </p:sp>
    </p:spTree>
  </p:cSld>
  <p:clrMapOvr>
    <a:masterClrMapping/>
  </p:clrMapOvr>
</p:sld>
</file>

<file path=ppt/slides/slide4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Socialiser dans la liberté : la vocation de l'Europe (145644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4 2012 at 10:02:46]]></a:t>
            </a:r>
          </a:p>
        </p:txBody>
      </p:sp>
    </p:spTree>
  </p:cSld>
  <p:clrMapOvr>
    <a:masterClrMapping/>
  </p:clrMapOvr>
</p:sld>
</file>

<file path=ppt/slides/slide4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 manifeste communiste de 1948 : et le monde d'aujourd'hui (145682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4 2012 at 11:02:55]]></a:t>
            </a:r>
          </a:p>
        </p:txBody>
      </p:sp>
    </p:spTree>
  </p:cSld>
  <p:clrMapOvr>
    <a:masterClrMapping/>
  </p:clrMapOvr>
</p:sld>
</file>

<file path=ppt/slides/slide4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Salut les hommes ! (145686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4 2012 at 11:02:31]]></a:t>
            </a:r>
          </a:p>
        </p:txBody>
      </p:sp>
    </p:spTree>
  </p:cSld>
  <p:clrMapOvr>
    <a:masterClrMapping/>
  </p:clrMapOvr>
</p:sld>
</file>

<file path=ppt/slides/slide4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avenir du travail. 1 : L'Association internationale pour le progrès social et son activité pendant l'entre deux guerre (145752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4 2012 at 1:02:13]]></a:t>
            </a:r>
          </a:p>
        </p:txBody>
      </p:sp>
    </p:spTree>
  </p:cSld>
  <p:clrMapOvr>
    <a:masterClrMapping/>
  </p:clrMapOvr>
</p:sld>
</file>

<file path=ppt/slides/slide4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a politique sociale en Wallonie (1464087)]]></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6 2012 at 9:02:06]]></a:t>
            </a:r>
          </a:p>
        </p:txBody>
      </p:sp>
    </p:spTree>
  </p:cSld>
  <p:clrMapOvr>
    <a:masterClrMapping/>
  </p:clrMapOvr>
</p:sld>
</file>

<file path=ppt/slides/slide4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 commerce extérieur de la Belgique (146512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6 2012 at 10:02:24]]></a:t>
            </a:r>
          </a:p>
        </p:txBody>
      </p:sp>
    </p:spTree>
  </p:cSld>
  <p:clrMapOvr>
    <a:masterClrMapping/>
  </p:clrMapOvr>
</p:sld>
</file>

<file path=ppt/slides/slide4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Traité de principes généraux de l'organisation (146592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6 2012 at 11:02:13]]></a:t>
            </a:r>
          </a:p>
        </p:txBody>
      </p:sp>
    </p:spTree>
  </p:cSld>
  <p:clrMapOvr>
    <a:masterClrMapping/>
  </p:clrMapOvr>
</p:sld>
</file>

<file path=ppt/slides/slide4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Critique de la vie quotidienne : introduction (146600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6 2012 at 12:02:18]]></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 Fonds Y. Loyen (265340)]]></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une 17 2009 at 12:06:39]]></a:t>
            </a:r>
          </a:p>
        </p:txBody>
      </p:sp>
    </p:spTree>
  </p:cSld>
  <p:clrMapOvr>
    <a:masterClrMapping/>
  </p:clrMapOvr>
</p:sld>
</file>

<file path=ppt/slides/slide4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 matérialisme dialectique (146604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6 2012 at 12:02:46]]></a:t>
            </a:r>
          </a:p>
        </p:txBody>
      </p:sp>
    </p:spTree>
  </p:cSld>
  <p:clrMapOvr>
    <a:masterClrMapping/>
  </p:clrMapOvr>
</p:sld>
</file>

<file path=ppt/slides/slide4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 matérialisme dialectique (146622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6 2012 at 1:02:40]]></a:t>
            </a:r>
          </a:p>
        </p:txBody>
      </p:sp>
    </p:spTree>
  </p:cSld>
  <p:clrMapOvr>
    <a:masterClrMapping/>
  </p:clrMapOvr>
</p:sld>
</file>

<file path=ppt/slides/slide4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a politique communiste : ligne et tourmants (146634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6 2012 at 1:02:21]]></a:t>
            </a:r>
          </a:p>
        </p:txBody>
      </p:sp>
    </p:spTree>
  </p:cSld>
  <p:clrMapOvr>
    <a:masterClrMapping/>
  </p:clrMapOvr>
</p:sld>
</file>

<file path=ppt/slides/slide4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a politique communiste : la ligne et les tourmants (146640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6 2012 at 1:02:52]]></a:t>
            </a:r>
          </a:p>
        </p:txBody>
      </p:sp>
    </p:spTree>
  </p:cSld>
  <p:clrMapOvr>
    <a:masterClrMapping/>
  </p:clrMapOvr>
</p:sld>
</file>

<file path=ppt/slides/slide4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 syndicalisme dans le monde (1468268)]]></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6 2012 at 4:02:19]]></a:t>
            </a:r>
          </a:p>
        </p:txBody>
      </p:sp>
    </p:spTree>
  </p:cSld>
  <p:clrMapOvr>
    <a:masterClrMapping/>
  </p:clrMapOvr>
</p:sld>
</file>

<file path=ppt/slides/slide4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A la recherche de nos origines wallonnes (147230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7 2012 at 2:02:56]]></a:t>
            </a:r>
          </a:p>
        </p:txBody>
      </p:sp>
    </p:spTree>
  </p:cSld>
  <p:clrMapOvr>
    <a:masterClrMapping/>
  </p:clrMapOvr>
</p:sld>
</file>

<file path=ppt/slides/slide4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tat et la révolution (1473889)]]></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20 2012 at 11:02:33]]></a:t>
            </a:r>
          </a:p>
        </p:txBody>
      </p:sp>
    </p:spTree>
  </p:cSld>
  <p:clrMapOvr>
    <a:masterClrMapping/>
  </p:clrMapOvr>
</p:sld>
</file>

<file path=ppt/slides/slide4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tat et la révolution (147392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20 2012 at 11:02:52]]></a:t>
            </a:r>
          </a:p>
        </p:txBody>
      </p:sp>
    </p:spTree>
  </p:cSld>
  <p:clrMapOvr>
    <a:masterClrMapping/>
  </p:clrMapOvr>
</p:sld>
</file>

<file path=ppt/slides/slide4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Marx, Engels, marxisme (1474968)]]></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20 2012 at 3:02:25]]></a:t>
            </a:r>
          </a:p>
        </p:txBody>
      </p:sp>
    </p:spTree>
  </p:cSld>
  <p:clrMapOvr>
    <a:masterClrMapping/>
  </p:clrMapOvr>
</p:sld>
</file>

<file path=ppt/slides/slide4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Conception matérialiste de la question juive (147670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21 2012 at 10:02:08]]></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 Fonds Hubert Rassart (265368)]]></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une 17 2009 at 1:06:31]]></a:t>
            </a:r>
          </a:p>
        </p:txBody>
      </p:sp>
    </p:spTree>
  </p:cSld>
  <p:clrMapOvr>
    <a:masterClrMapping/>
  </p:clrMapOvr>
</p:sld>
</file>

<file path=ppt/slides/slide4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a prise de Velikochouwsk (147688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21 2012 at 10:02:26]]></a:t>
            </a:r>
          </a:p>
        </p:txBody>
      </p:sp>
    </p:spTree>
  </p:cSld>
  <p:clrMapOvr>
    <a:masterClrMapping/>
  </p:clrMapOvr>
</p:sld>
</file>

<file path=ppt/slides/slide4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Pierre Laval de l'armistice au poteau (147748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21 2012 at 11:02:54]]></a:t>
            </a:r>
          </a:p>
        </p:txBody>
      </p:sp>
    </p:spTree>
  </p:cSld>
  <p:clrMapOvr>
    <a:masterClrMapping/>
  </p:clrMapOvr>
</p:sld>
</file>

<file path=ppt/slides/slide4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a libre académie de Belgique (fondation Edmond Pirard) (148318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22 2012 at 3:02:17]]></a:t>
            </a:r>
          </a:p>
        </p:txBody>
      </p:sp>
    </p:spTree>
  </p:cSld>
  <p:clrMapOvr>
    <a:masterClrMapping/>
  </p:clrMapOvr>
</p:sld>
</file>

<file path=ppt/slides/slide4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Texte de la loi communale (148376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22 2012 at 4:02:24]]></a:t>
            </a:r>
          </a:p>
        </p:txBody>
      </p:sp>
    </p:spTree>
  </p:cSld>
  <p:clrMapOvr>
    <a:masterClrMapping/>
  </p:clrMapOvr>
</p:sld>
</file>

<file path=ppt/slides/slide4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a formation civique de la jeunesse républicaine (148518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23 2012 at 10:02:27]]></a:t>
            </a:r>
          </a:p>
        </p:txBody>
      </p:sp>
    </p:spTree>
  </p:cSld>
  <p:clrMapOvr>
    <a:masterClrMapping/>
  </p:clrMapOvr>
</p:sld>
</file>

<file path=ppt/slides/slide4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Construit pour le peuple : TVA : une expérience de la démocratie américaine (1485408)]]></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23 2012 at 10:02:42]]></a:t>
            </a:r>
          </a:p>
        </p:txBody>
      </p:sp>
    </p:spTree>
  </p:cSld>
  <p:clrMapOvr>
    <a:masterClrMapping/>
  </p:clrMapOvr>
</p:sld>
</file>

<file path=ppt/slides/slide4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a défense des belges devant le Conseil de Guerre allemand (148628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23 2012 at 12:02:45]]></a:t>
            </a:r>
          </a:p>
        </p:txBody>
      </p:sp>
    </p:spTree>
  </p:cSld>
  <p:clrMapOvr>
    <a:masterClrMapping/>
  </p:clrMapOvr>
</p:sld>
</file>

<file path=ppt/slides/slide4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 mouvement syndical international avant, pendant et après la guerre (149150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27 2012 at 11:02:32]]></a:t>
            </a:r>
          </a:p>
        </p:txBody>
      </p:sp>
    </p:spTree>
  </p:cSld>
  <p:clrMapOvr>
    <a:masterClrMapping/>
  </p:clrMapOvr>
</p:sld>
</file>

<file path=ppt/slides/slide4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Cent cinquante ans de pensée socialiste : Babeuf, Saint-Simon, [...] (149242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27 2012 at 12:02:58]]></a:t>
            </a:r>
          </a:p>
        </p:txBody>
      </p:sp>
    </p:spTree>
  </p:cSld>
  <p:clrMapOvr>
    <a:masterClrMapping/>
  </p:clrMapOvr>
</p:sld>
</file>

<file path=ppt/slides/slide4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Scènes et images de la vie naturelle (1495207)]]></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28 2012 at 11:02:11]]></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 Fonds Jean Tillman (265373)]]></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une 17 2009 at 1:06:01]]></a:t>
            </a:r>
          </a:p>
        </p:txBody>
      </p:sp>
    </p:spTree>
  </p:cSld>
  <p:clrMapOvr>
    <a:masterClrMapping/>
  </p:clrMapOvr>
</p:sld>
</file>

<file path=ppt/slides/slide4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homme à la langue merveilleuse (149522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28 2012 at 11:02:22]]></a:t>
            </a:r>
          </a:p>
        </p:txBody>
      </p:sp>
    </p:spTree>
  </p:cSld>
  <p:clrMapOvr>
    <a:masterClrMapping/>
  </p:clrMapOvr>
</p:sld>
</file>

<file path=ppt/slides/slide4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Relais de France : petits mémoires de deux compagnons de route et de table (1495227)]]></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28 2012 at 11:02:30]]></a:t>
            </a:r>
          </a:p>
        </p:txBody>
      </p:sp>
    </p:spTree>
  </p:cSld>
  <p:clrMapOvr>
    <a:masterClrMapping/>
  </p:clrMapOvr>
</p:sld>
</file>

<file path=ppt/slides/slide4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a révolution russe (1496490)]]></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28 2012 at 3:02:59]]></a:t>
            </a:r>
          </a:p>
        </p:txBody>
      </p:sp>
    </p:spTree>
  </p:cSld>
  <p:clrMapOvr>
    <a:masterClrMapping/>
  </p:clrMapOvr>
</p:sld>
</file>

<file path=ppt/slides/slide4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Marxisme contre dictature : centralisme et démocratie. Masse et chefs. Liberté de la critique et de la science (149696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28 2012 at 4:02:16]]></a:t>
            </a:r>
          </a:p>
        </p:txBody>
      </p:sp>
    </p:spTree>
  </p:cSld>
  <p:clrMapOvr>
    <a:masterClrMapping/>
  </p:clrMapOvr>
</p:sld>
</file>

<file path=ppt/slides/slide4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a révolution russe (1497007)]]></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28 2012 at 4:02:26]]></a:t>
            </a:r>
          </a:p>
        </p:txBody>
      </p:sp>
    </p:spTree>
  </p:cSld>
  <p:clrMapOvr>
    <a:masterClrMapping/>
  </p:clrMapOvr>
</p:sld>
</file>

<file path=ppt/slides/slide4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a révolution russe (1497030)]]></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28 2012 at 4:02:01]]></a:t>
            </a:r>
          </a:p>
        </p:txBody>
      </p:sp>
    </p:spTree>
  </p:cSld>
  <p:clrMapOvr>
    <a:masterClrMapping/>
  </p:clrMapOvr>
</p:sld>
</file>

<file path=ppt/slides/slide4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Partir de l'homme... = The Root is Man : examen critique des fondements de l'action socialiste (149764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29 2012 at 10:02:14]]></a:t>
            </a:r>
          </a:p>
        </p:txBody>
      </p:sp>
    </p:spTree>
  </p:cSld>
  <p:clrMapOvr>
    <a:masterClrMapping/>
  </p:clrMapOvr>
</p:sld>
</file>

<file path=ppt/slides/slide4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 Château seigneurial de Mouscron (149768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29 2012 at 10:02:29]]></a:t>
            </a:r>
          </a:p>
        </p:txBody>
      </p:sp>
    </p:spTree>
  </p:cSld>
  <p:clrMapOvr>
    <a:masterClrMapping/>
  </p:clrMapOvr>
</p:sld>
</file>

<file path=ppt/slides/slide4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a sagesse et la destinée (149782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29 2012 at 11:02:46]]></a:t>
            </a:r>
          </a:p>
        </p:txBody>
      </p:sp>
    </p:spTree>
  </p:cSld>
  <p:clrMapOvr>
    <a:masterClrMapping/>
  </p:clrMapOvr>
</p:sld>
</file>

<file path=ppt/slides/slide4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Un million pour un mari (1498007)]]></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29 2012 at 11:02:42]]></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 Exposition internationale de l'eau (Liège 1939) (26537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une 17 2009 at 2:06:54]]></a:t>
            </a:r>
          </a:p>
        </p:txBody>
      </p:sp>
    </p:spTree>
  </p:cSld>
  <p:clrMapOvr>
    <a:masterClrMapping/>
  </p:clrMapOvr>
</p:sld>
</file>

<file path=ppt/slides/slide4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De la constituante à la constitution (150154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March 1 2012 at 10:03:05]]></a:t>
            </a:r>
          </a:p>
        </p:txBody>
      </p:sp>
    </p:spTree>
  </p:cSld>
  <p:clrMapOvr>
    <a:masterClrMapping/>
  </p:clrMapOvr>
</p:sld>
</file>

<file path=ppt/slides/slide4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A Manual for Courts-Martial U.S. Army : 1928 (150218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March 1 2012 at 11:03:30]]></a:t>
            </a:r>
          </a:p>
        </p:txBody>
      </p:sp>
    </p:spTree>
  </p:cSld>
  <p:clrMapOvr>
    <a:masterClrMapping/>
  </p:clrMapOvr>
</p:sld>
</file>

<file path=ppt/slides/slide4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a licorne (1505827)]]></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March 2 2012 at 10:03:49]]></a:t>
            </a:r>
          </a:p>
        </p:txBody>
      </p:sp>
    </p:spTree>
  </p:cSld>
  <p:clrMapOvr>
    <a:masterClrMapping/>
  </p:clrMapOvr>
</p:sld>
</file>

<file path=ppt/slides/slide4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Century Edition of the Communist Manifesto (150982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March 5 2012 at 10:03:50]]></a:t>
            </a:r>
          </a:p>
        </p:txBody>
      </p:sp>
    </p:spTree>
  </p:cSld>
  <p:clrMapOvr>
    <a:masterClrMapping/>
  </p:clrMapOvr>
</p:sld>
</file>

<file path=ppt/slides/slide4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a guerre civile en France : 1871 : la Commune de Paris (151022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March 5 2012 at 11:03:55]]></a:t>
            </a:r>
          </a:p>
        </p:txBody>
      </p:sp>
    </p:spTree>
  </p:cSld>
  <p:clrMapOvr>
    <a:masterClrMapping/>
  </p:clrMapOvr>
</p:sld>
</file>

<file path=ppt/slides/slide4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s luttes de classes en France : 1848-1850 ; Les journée de juin 1848 (151196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March 5 2012 at 3:03:03]]></a:t>
            </a:r>
          </a:p>
        </p:txBody>
      </p:sp>
    </p:spTree>
  </p:cSld>
  <p:clrMapOvr>
    <a:masterClrMapping/>
  </p:clrMapOvr>
</p:sld>
</file>

<file path=ppt/slides/slide4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nergie : un problème essentiel de l'économie nationale : un essai pour le résoudre (151294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March 6 2012 at 9:03:27]]></a:t>
            </a:r>
          </a:p>
        </p:txBody>
      </p:sp>
    </p:spTree>
  </p:cSld>
  <p:clrMapOvr>
    <a:masterClrMapping/>
  </p:clrMapOvr>
</p:sld>
</file>

<file path=ppt/slides/slide4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Thérèse Desqueyroux (151656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March 6 2012 at 12:03:13]]></a:t>
            </a:r>
          </a:p>
        </p:txBody>
      </p:sp>
    </p:spTree>
  </p:cSld>
  <p:clrMapOvr>
    <a:masterClrMapping/>
  </p:clrMapOvr>
</p:sld>
</file>

<file path=ppt/slides/slide4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a Pharisienne (151658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March 6 2012 at 12:03:49]]></a:t>
            </a:r>
          </a:p>
        </p:txBody>
      </p:sp>
    </p:spTree>
  </p:cSld>
  <p:clrMapOvr>
    <a:masterClrMapping/>
  </p:clrMapOvr>
</p:sld>
</file>

<file path=ppt/slides/slide4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Ariel ou la vie de Shelley (151666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March 6 2012 at 12:03:02]]></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a guerre du mensonge : comment on nous a bourré le crâne (258522)]]></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May 12 2009 at 11:05:43]]></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 Fonds Christiane Wéry (265883)]]></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une 18 2009 at 3:06:27]]></a:t>
            </a:r>
          </a:p>
        </p:txBody>
      </p:sp>
    </p:spTree>
  </p:cSld>
  <p:clrMapOvr>
    <a:masterClrMapping/>
  </p:clrMapOvr>
</p:sld>
</file>

<file path=ppt/slides/slide5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Histoire des Etats-Unis : 1492-1946 (151672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March 6 2012 at 12:03:55]]></a:t>
            </a:r>
          </a:p>
        </p:txBody>
      </p:sp>
    </p:spTree>
  </p:cSld>
  <p:clrMapOvr>
    <a:masterClrMapping/>
  </p:clrMapOvr>
</p:sld>
</file>

<file path=ppt/slides/slide5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Terre promise (1519447)]]></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March 6 2012 at 4:03:41]]></a:t>
            </a:r>
          </a:p>
        </p:txBody>
      </p:sp>
    </p:spTree>
  </p:cSld>
  <p:clrMapOvr>
    <a:masterClrMapping/>
  </p:clrMapOvr>
</p:sld>
</file>

<file path=ppt/slides/slide5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Toujours l'inattendu arrive (151960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March 6 2012 at 4:03:20]]></a:t>
            </a:r>
          </a:p>
        </p:txBody>
      </p:sp>
    </p:spTree>
  </p:cSld>
  <p:clrMapOvr>
    <a:masterClrMapping/>
  </p:clrMapOvr>
</p:sld>
</file>

<file path=ppt/slides/slide5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Réponse à André Gide : lettre à Monsieur le Directeur de "La Gazette de Lausanne" (151972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March 6 2012 at 4:03:05]]></a:t>
            </a:r>
          </a:p>
        </p:txBody>
      </p:sp>
    </p:spTree>
  </p:cSld>
  <p:clrMapOvr>
    <a:masterClrMapping/>
  </p:clrMapOvr>
</p:sld>
</file>

<file path=ppt/slides/slide5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a pensée vivante de P.J. Proudhon. Tome 1er (151978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March 6 2012 at 4:03:21]]></a:t>
            </a:r>
          </a:p>
        </p:txBody>
      </p:sp>
    </p:spTree>
  </p:cSld>
  <p:clrMapOvr>
    <a:masterClrMapping/>
  </p:clrMapOvr>
</p:sld>
</file>

<file path=ppt/slides/slide5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a pensée vivante de P.J. Proudhon. Tome 2e (152036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March 7 2012 at 8:03:21]]></a:t>
            </a:r>
          </a:p>
        </p:txBody>
      </p:sp>
    </p:spTree>
  </p:cSld>
  <p:clrMapOvr>
    <a:masterClrMapping/>
  </p:clrMapOvr>
</p:sld>
</file>

<file path=ppt/slides/slide5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a moisson de Jalna = Whitcoak Harvest (152052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March 7 2012 at 9:03:14]]></a:t>
            </a:r>
          </a:p>
        </p:txBody>
      </p:sp>
    </p:spTree>
  </p:cSld>
  <p:clrMapOvr>
    <a:masterClrMapping/>
  </p:clrMapOvr>
</p:sld>
</file>

<file path=ppt/slides/slide5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Résonnances autour de Rimbaud (1521067)]]></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March 7 2012 at 10:03:19]]></a:t>
            </a:r>
          </a:p>
        </p:txBody>
      </p:sp>
    </p:spTree>
  </p:cSld>
  <p:clrMapOvr>
    <a:masterClrMapping/>
  </p:clrMapOvr>
</p:sld>
</file>

<file path=ppt/slides/slide5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Mémoires de Mussolini (1942-1943) : al tempo del bas lomce e della carotta (152134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March 7 2012 at 10:03:33]]></a:t>
            </a:r>
          </a:p>
        </p:txBody>
      </p:sp>
    </p:spTree>
  </p:cSld>
  <p:clrMapOvr>
    <a:masterClrMapping/>
  </p:clrMapOvr>
</p:sld>
</file>

<file path=ppt/slides/slide5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amour balance (1521729)]]></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March 7 2012 at 11:03:38]]></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 Collection chansons (265889)]]></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une 18 2009 at 4:06:37]]></a:t>
            </a:r>
          </a:p>
        </p:txBody>
      </p:sp>
    </p:spTree>
  </p:cSld>
  <p:clrMapOvr>
    <a:masterClrMapping/>
  </p:clrMapOvr>
</p:sld>
</file>

<file path=ppt/slides/slide5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a maison d'autrefois (152176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March 7 2012 at 11:03:13]]></a:t>
            </a:r>
          </a:p>
        </p:txBody>
      </p:sp>
    </p:spTree>
  </p:cSld>
  <p:clrMapOvr>
    <a:masterClrMapping/>
  </p:clrMapOvr>
</p:sld>
</file>

<file path=ppt/slides/slide5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a répartition de la population sur le territoire belge : étude de démographie sociale (152338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March 7 2012 at 4:03:25]]></a:t>
            </a:r>
          </a:p>
        </p:txBody>
      </p:sp>
    </p:spTree>
  </p:cSld>
  <p:clrMapOvr>
    <a:masterClrMapping/>
  </p:clrMapOvr>
</p:sld>
</file>

<file path=ppt/slides/slide5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Géographie économique de l'URSS (152474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March 8 2012 at 12:03:26]]></a:t>
            </a:r>
          </a:p>
        </p:txBody>
      </p:sp>
    </p:spTree>
  </p:cSld>
  <p:clrMapOvr>
    <a:masterClrMapping/>
  </p:clrMapOvr>
</p:sld>
</file>

<file path=ppt/slides/slide5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alternative de fer : paix totale ou guerre (152568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March 8 2012 at 3:03:57]]></a:t>
            </a:r>
          </a:p>
        </p:txBody>
      </p:sp>
    </p:spTree>
  </p:cSld>
  <p:clrMapOvr>
    <a:masterClrMapping/>
  </p:clrMapOvr>
</p:sld>
</file>

<file path=ppt/slides/slide5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Sur la ligne de partage des temps (152588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March 8 2012 at 3:03:29]]></a:t>
            </a:r>
          </a:p>
        </p:txBody>
      </p:sp>
    </p:spTree>
  </p:cSld>
  <p:clrMapOvr>
    <a:masterClrMapping/>
  </p:clrMapOvr>
</p:sld>
</file>

<file path=ppt/slides/slide5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Recensement général de la population au 31/12/1947 (1528729)]]></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March 12 2012 at 9:03:53]]></a:t>
            </a:r>
          </a:p>
        </p:txBody>
      </p:sp>
    </p:spTree>
  </p:cSld>
  <p:clrMapOvr>
    <a:masterClrMapping/>
  </p:clrMapOvr>
</p:sld>
</file>

<file path=ppt/slides/slide5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Recueil des lois, arrêtés et règlements relatifs à la comptabilité de l'Etat (1528952)]]></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March 12 2012 at 10:03:21]]></a:t>
            </a:r>
          </a:p>
        </p:txBody>
      </p:sp>
    </p:spTree>
  </p:cSld>
  <p:clrMapOvr>
    <a:masterClrMapping/>
  </p:clrMapOvr>
</p:sld>
</file>

<file path=ppt/slides/slide5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Arrêtés du Régent et rapport de la Commission = Besluitars van de Begent en verslog van de Comminic (1528988)]]></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March 12 2012 at 10:03:56]]></a:t>
            </a:r>
          </a:p>
        </p:txBody>
      </p:sp>
    </p:spTree>
  </p:cSld>
  <p:clrMapOvr>
    <a:masterClrMapping/>
  </p:clrMapOvr>
</p:sld>
</file>

<file path=ppt/slides/slide5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ois coordonnées par l'arrêté du Régent du 12 septembre 1946, relatives à l'assurance en vue de la vieillesse et du décès prématuré : demandes en majoration de rente de vieillesse sans enquête sur les ressources, après enquête sur les ressources : introductions générales (1529250)]]></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March 12 2012 at 11:03:01]]></a:t>
            </a:r>
          </a:p>
        </p:txBody>
      </p:sp>
    </p:spTree>
  </p:cSld>
  <p:clrMapOvr>
    <a:masterClrMapping/>
  </p:clrMapOvr>
</p:sld>
</file>

<file path=ppt/slides/slide5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Police des établissements classés comme dangereux, insalubres ou incommodes et des carrières à ciel ouvert (1529329)]]></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March 12 2012 at 12:03:10]]></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 Collection gadgets et objets (265890)]]></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une 18 2009 at 4:06:44]]></a:t>
            </a:r>
          </a:p>
        </p:txBody>
      </p:sp>
    </p:spTree>
  </p:cSld>
  <p:clrMapOvr>
    <a:masterClrMapping/>
  </p:clrMapOvr>
</p:sld>
</file>

<file path=ppt/slides/slide5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 progrès social en Belgique après la libération (152934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March 12 2012 at 12:03:03]]></a:t>
            </a:r>
          </a:p>
        </p:txBody>
      </p:sp>
    </p:spTree>
  </p:cSld>
  <p:clrMapOvr>
    <a:masterClrMapping/>
  </p:clrMapOvr>
</p:sld>
</file>

<file path=ppt/slides/slide5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Santé du personnel (152942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March 12 2012 at 12:03:04]]></a:t>
            </a:r>
          </a:p>
        </p:txBody>
      </p:sp>
    </p:spTree>
  </p:cSld>
  <p:clrMapOvr>
    <a:masterClrMapping/>
  </p:clrMapOvr>
</p:sld>
</file>

<file path=ppt/slides/slide5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 Parti socialiste au peuple de France : commentaires sur le manifeste de novembre 1944 (1530793)]]></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March 13 2012 at 11:03:38]]></a:t>
            </a:r>
          </a:p>
        </p:txBody>
      </p:sp>
    </p:spTree>
  </p:cSld>
  <p:clrMapOvr>
    <a:masterClrMapping/>
  </p:clrMapOvr>
</p:sld>
</file>

<file path=ppt/slides/slide5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a monnaie et la dévaluation (1531088)]]></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March 13 2012 at 12:03:11]]></a:t>
            </a:r>
          </a:p>
        </p:txBody>
      </p:sp>
    </p:spTree>
  </p:cSld>
  <p:clrMapOvr>
    <a:masterClrMapping/>
  </p:clrMapOvr>
</p:sld>
</file>

<file path=ppt/slides/slide5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iberté sous conditions (153384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March 14 2012 at 3:03:35]]></a:t>
            </a:r>
          </a:p>
        </p:txBody>
      </p:sp>
    </p:spTree>
  </p:cSld>
  <p:clrMapOvr>
    <a:masterClrMapping/>
  </p:clrMapOvr>
</p:sld>
</file>

<file path=ppt/slides/slide5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Staline (153448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March 15 2012 at 9:03:43]]></a:t>
            </a:r>
          </a:p>
        </p:txBody>
      </p:sp>
    </p:spTree>
  </p:cSld>
  <p:clrMapOvr>
    <a:masterClrMapping/>
  </p:clrMapOvr>
</p:sld>
</file>

<file path=ppt/slides/slide5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Cours supérieur de grammaire française simple et pratique (1535907)]]></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March 15 2012 at 12:03:03]]></a:t>
            </a:r>
          </a:p>
        </p:txBody>
      </p:sp>
    </p:spTree>
  </p:cSld>
  <p:clrMapOvr>
    <a:masterClrMapping/>
  </p:clrMapOvr>
</p:sld>
</file>

<file path=ppt/slides/slide5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Breendonck : bagnards et bourreaux (153974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March 19 2012 at 12:03:06]]></a:t>
            </a:r>
          </a:p>
        </p:txBody>
      </p:sp>
    </p:spTree>
  </p:cSld>
  <p:clrMapOvr>
    <a:masterClrMapping/>
  </p:clrMapOvr>
</p:sld>
</file>

<file path=ppt/slides/slide5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Opinion wallonne (154128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March 20 2012 at 2:03:06]]></a:t>
            </a:r>
          </a:p>
        </p:txBody>
      </p:sp>
    </p:spTree>
  </p:cSld>
  <p:clrMapOvr>
    <a:masterClrMapping/>
  </p:clrMapOvr>
</p:sld>
</file>

<file path=ppt/slides/slide5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a capacité civile de la femme mariée et les régimes matrimoniaux (154456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March 21 2012 at 11:03:39]]></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 Collection photos (265894)]]></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une 18 2009 at 4:06:46]]></a:t>
            </a:r>
          </a:p>
        </p:txBody>
      </p:sp>
    </p:spTree>
  </p:cSld>
  <p:clrMapOvr>
    <a:masterClrMapping/>
  </p:clrMapOvr>
</p:sld>
</file>

<file path=ppt/slides/slide5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Traité élémentaire de droit civil belge : principes, doctrine, jurisprudence. T. 1 : Introduction, théorie générale des droits et des lois : personnes, la famille (154472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March 21 2012 at 11:03:31]]></a:t>
            </a:r>
          </a:p>
        </p:txBody>
      </p:sp>
    </p:spTree>
  </p:cSld>
  <p:clrMapOvr>
    <a:masterClrMapping/>
  </p:clrMapOvr>
</p:sld>
</file>

<file path=ppt/slides/slide5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a parole en public : cours pour la formation de propagandistes et d'éducateurs (155232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March 22 2012 at 11:03:18]]></a:t>
            </a:r>
          </a:p>
        </p:txBody>
      </p:sp>
    </p:spTree>
  </p:cSld>
  <p:clrMapOvr>
    <a:masterClrMapping/>
  </p:clrMapOvr>
</p:sld>
</file>

<file path=ppt/slides/slide5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Cours n° 3 : l'Etat et la démocratie (155552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March 22 2012 at 4:03:12]]></a:t>
            </a:r>
          </a:p>
        </p:txBody>
      </p:sp>
    </p:spTree>
  </p:cSld>
  <p:clrMapOvr>
    <a:masterClrMapping/>
  </p:clrMapOvr>
</p:sld>
</file>

<file path=ppt/slides/slide5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 cinquième Congrès du Parti communiste de Yougoslavie du 21 au 28 juillet 1948 (1561452)]]></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March 26 2012 at 10:03:58]]></a:t>
            </a:r>
          </a:p>
        </p:txBody>
      </p:sp>
    </p:spTree>
  </p:cSld>
  <p:clrMapOvr>
    <a:masterClrMapping/>
  </p:clrMapOvr>
</p:sld>
</file>

<file path=ppt/slides/slide5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Aide-mémoire à l'usage des propagandistes à l'élection provinciale (156940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March 29 2012 at 11:03:25]]></a:t>
            </a:r>
          </a:p>
        </p:txBody>
      </p:sp>
    </p:spTree>
  </p:cSld>
  <p:clrMapOvr>
    <a:masterClrMapping/>
  </p:clrMapOvr>
</p:sld>
</file>

<file path=ppt/slides/slide5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Congrès de la victoire des 9, 10 et 11 juin 1945 : rapport sur la ligne politique du Parti (157040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March 29 2012 at 4:03:40]]></a:t>
            </a:r>
          </a:p>
        </p:txBody>
      </p:sp>
    </p:spTree>
  </p:cSld>
  <p:clrMapOvr>
    <a:masterClrMapping/>
  </p:clrMapOvr>
</p:sld>
</file>

<file path=ppt/slides/slide5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Elections de juin 1949 : choses bonnes à rappeler aux sociaux-chrétiens (1574347)]]></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pril 2 2012 at 10:04:53]]></a:t>
            </a:r>
          </a:p>
        </p:txBody>
      </p:sp>
    </p:spTree>
  </p:cSld>
  <p:clrMapOvr>
    <a:masterClrMapping/>
  </p:clrMapOvr>
</p:sld>
</file>

<file path=ppt/slides/slide5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a ligne politique du Parti précédée de la déclaration de principe (1574747)]]></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pril 2 2012 at 11:04:23]]></a:t>
            </a:r>
          </a:p>
        </p:txBody>
      </p:sp>
    </p:spTree>
  </p:cSld>
  <p:clrMapOvr>
    <a:masterClrMapping/>
  </p:clrMapOvr>
</p:sld>
</file>

<file path=ppt/slides/slide5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On recrute : manuel du recruteur (1574967)]]></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pril 2 2012 at 11:04:30]]></a:t>
            </a:r>
          </a:p>
        </p:txBody>
      </p:sp>
    </p:spTree>
  </p:cSld>
  <p:clrMapOvr>
    <a:masterClrMapping/>
  </p:clrMapOvr>
</p:sld>
</file>

<file path=ppt/slides/slide5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Rapport du bureau au Congrès des 6, 7 et 8 novembre 1948 (1577027)]]></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pril 2 2012 at 3:04:37]]></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 Collection livrets ouvriers (26589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une 18 2009 at 4:06:06]]></a:t>
            </a:r>
          </a:p>
        </p:txBody>
      </p:sp>
    </p:spTree>
  </p:cSld>
  <p:clrMapOvr>
    <a:masterClrMapping/>
  </p:clrMapOvr>
</p:sld>
</file>

<file path=ppt/slides/slide5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Rapports présentés au Congrès des 25, 26 et 27 octobre 1947 (1577109)]]></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pril 2 2012 at 3:04:37]]></a:t>
            </a:r>
          </a:p>
        </p:txBody>
      </p:sp>
    </p:spTree>
  </p:cSld>
  <p:clrMapOvr>
    <a:masterClrMapping/>
  </p:clrMapOvr>
</p:sld>
</file>

<file path=ppt/slides/slide5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organisation et l'orientation du Parti (1581293)]]></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pril 4 2012 at 9:04:15]]></a:t>
            </a:r>
          </a:p>
        </p:txBody>
      </p:sp>
    </p:spTree>
  </p:cSld>
  <p:clrMapOvr>
    <a:masterClrMapping/>
  </p:clrMapOvr>
</p:sld>
</file>

<file path=ppt/slides/slide5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Rapports moral et financier : septembre 1944 - septembre 1947 (158160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pril 4 2012 at 10:04:17]]></a:t>
            </a:r>
          </a:p>
        </p:txBody>
      </p:sp>
    </p:spTree>
  </p:cSld>
  <p:clrMapOvr>
    <a:masterClrMapping/>
  </p:clrMapOvr>
</p:sld>
</file>

<file path=ppt/slides/slide5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Rapports moral et financier : septembre 1947 - septembre 1949 (158170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pril 4 2012 at 10:04:24]]></a:t>
            </a:r>
          </a:p>
        </p:txBody>
      </p:sp>
    </p:spTree>
  </p:cSld>
  <p:clrMapOvr>
    <a:masterClrMapping/>
  </p:clrMapOvr>
</p:sld>
</file>

<file path=ppt/slides/slide5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 Parti socialiste et l'unité française (158740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pril 5 2012 at 3:04:44]]></a:t>
            </a:r>
          </a:p>
        </p:txBody>
      </p:sp>
    </p:spTree>
  </p:cSld>
  <p:clrMapOvr>
    <a:masterClrMapping/>
  </p:clrMapOvr>
</p:sld>
</file>

<file path=ppt/slides/slide5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Edmond Picard (158814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pril 6 2012 at 9:04:55]]></a:t>
            </a:r>
          </a:p>
        </p:txBody>
      </p:sp>
    </p:spTree>
  </p:cSld>
  <p:clrMapOvr>
    <a:masterClrMapping/>
  </p:clrMapOvr>
</p:sld>
</file>

<file path=ppt/slides/slide5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Une vilaine femme (158826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pril 6 2012 at 9:04:21]]></a:t>
            </a:r>
          </a:p>
        </p:txBody>
      </p:sp>
    </p:spTree>
  </p:cSld>
  <p:clrMapOvr>
    <a:masterClrMapping/>
  </p:clrMapOvr>
</p:sld>
</file>

<file path=ppt/slides/slide5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 Prince Nikhil (158862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pril 6 2012 at 10:04:23]]></a:t>
            </a:r>
          </a:p>
        </p:txBody>
      </p:sp>
    </p:spTree>
  </p:cSld>
  <p:clrMapOvr>
    <a:masterClrMapping/>
  </p:clrMapOvr>
</p:sld>
</file>

<file path=ppt/slides/slide5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Mer Baltique (1589707)]]></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pril 6 2012 at 2:04:22]]></a:t>
            </a:r>
          </a:p>
        </p:txBody>
      </p:sp>
    </p:spTree>
  </p:cSld>
  <p:clrMapOvr>
    <a:masterClrMapping/>
  </p:clrMapOvr>
</p:sld>
</file>

<file path=ppt/slides/slide5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De Goupil à Margot : histoire de bêtes (1609487)]]></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pril 16 2012 at 12:04:49]]></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 Collection électorale (266699)]]></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une 24 2009 at 4:06:16]]></a:t>
            </a:r>
          </a:p>
        </p:txBody>
      </p:sp>
    </p:spTree>
  </p:cSld>
  <p:clrMapOvr>
    <a:masterClrMapping/>
  </p:clrMapOvr>
</p:sld>
</file>

<file path=ppt/slides/slide5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 plan Marshall ou l'Europe nécessaire au monde (161252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pril 16 2012 at 4:04:27]]></a:t>
            </a:r>
          </a:p>
        </p:txBody>
      </p:sp>
    </p:spTree>
  </p:cSld>
  <p:clrMapOvr>
    <a:masterClrMapping/>
  </p:clrMapOvr>
</p:sld>
</file>

<file path=ppt/slides/slide5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a valeur (161256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pril 16 2012 at 4:04:35]]></a:t>
            </a:r>
          </a:p>
        </p:txBody>
      </p:sp>
    </p:spTree>
  </p:cSld>
  <p:clrMapOvr>
    <a:masterClrMapping/>
  </p:clrMapOvr>
</p:sld>
</file>

<file path=ppt/slides/slide5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Peuples d'outre-mer et civilisation occidentale : semaines sociales de France (Lyon 1948, XXXVe session) : compte rendu in extenso des cours et conférences (161554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pril 17 2012 at 11:04:37]]></a:t>
            </a:r>
          </a:p>
        </p:txBody>
      </p:sp>
    </p:spTree>
  </p:cSld>
  <p:clrMapOvr>
    <a:masterClrMapping/>
  </p:clrMapOvr>
</p:sld>
</file>

<file path=ppt/slides/slide5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Synthèse de l'antisémitisme (163768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pril 24 2012 at 11:04]]></a:t>
            </a:r>
          </a:p>
        </p:txBody>
      </p:sp>
    </p:spTree>
  </p:cSld>
  <p:clrMapOvr>
    <a:masterClrMapping/>
  </p:clrMapOvr>
</p:sld>
</file>

<file path=ppt/slides/slide5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 Vatican devant la guerre et la paix (163788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pril 24 2012 at 11:04:25]]></a:t>
            </a:r>
          </a:p>
        </p:txBody>
      </p:sp>
    </p:spTree>
  </p:cSld>
  <p:clrMapOvr>
    <a:masterClrMapping/>
  </p:clrMapOvr>
</p:sld>
</file>

<file path=ppt/slides/slide5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ordre et la paix véritables basés sur la morale chrétienne : message de Noël précédé d'une lettre pastorale de S.E. le Cardinal Van Roey (1638887)]]></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pril 24 2012 at 11:04:54]]></a:t>
            </a:r>
          </a:p>
        </p:txBody>
      </p:sp>
    </p:spTree>
  </p:cSld>
  <p:clrMapOvr>
    <a:masterClrMapping/>
  </p:clrMapOvr>
</p:sld>
</file>

<file path=ppt/slides/slide5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 50e anniversaire de la mort de Jean Mace fondateur de la Ligue française de l'enseignement (163904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pril 24 2012 at 12:04:12]]></a:t>
            </a:r>
          </a:p>
        </p:txBody>
      </p:sp>
    </p:spTree>
  </p:cSld>
  <p:clrMapOvr>
    <a:masterClrMapping/>
  </p:clrMapOvr>
</p:sld>
</file>

<file path=ppt/slides/slide5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Plan commun 46 : pour une organisation de la profession (1649107)]]></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pril 25 2012 at 4:04:09]]></a:t>
            </a:r>
          </a:p>
        </p:txBody>
      </p:sp>
    </p:spTree>
  </p:cSld>
  <p:clrMapOvr>
    <a:masterClrMapping/>
  </p:clrMapOvr>
</p:sld>
</file>

<file path=ppt/slides/slide5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Comités d'entreprise en angleterre (164958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pril 25 2012 at 4:04:58]]></a:t>
            </a:r>
          </a:p>
        </p:txBody>
      </p:sp>
    </p:spTree>
  </p:cSld>
  <p:clrMapOvr>
    <a:masterClrMapping/>
  </p:clrMapOvr>
</p:sld>
</file>

<file path=ppt/slides/slide5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Principes élémentaires de philosophie (165992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pril 27 2012 at 1:04:39]]></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pic>
        <p:nvPicPr>
          <p:cNvPr id="1" name="" descr="Image"/>
          <p:cNvPicPr>
            <a:picLocks noChangeAspect="1"/>
          </p:cNvPicPr>
          <p:nvPr/>
        </p:nvPicPr>
        <p:blipFill>
          <a:blip r:embed="rId1"/>
          <a:stretch>
            <a:fillRect/>
          </a:stretch>
        </p:blipFill>
        <p:spPr>
          <a:xfrm>
            <a:off x="457200" y="1371600"/>
            <a:ext cx="2133600" cy="3200400"/>
          </a:xfrm>
          <a:prstGeom prst="rect">
            <a:avLst/>
          </a:prstGeom>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Fonds Georges Truffaut (269465)]]></a:t>
            </a:r>
          </a:p>
        </p:txBody>
      </p:sp>
      <p:sp>
        <p:nvSpPr>
          <p:cNvPr id="3"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uly 6 2009 at 3:07:01]]></a:t>
            </a:r>
          </a:p>
        </p:txBody>
      </p:sp>
    </p:spTree>
  </p:cSld>
  <p:clrMapOvr>
    <a:masterClrMapping/>
  </p:clrMapOvr>
</p:sld>
</file>

<file path=ppt/slides/slide5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Bakounine (166186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pril 30 2012 at 11:04:14]]></a:t>
            </a:r>
          </a:p>
        </p:txBody>
      </p:sp>
    </p:spTree>
  </p:cSld>
  <p:clrMapOvr>
    <a:masterClrMapping/>
  </p:clrMapOvr>
</p:sld>
</file>

<file path=ppt/slides/slide5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a Russie de 1894 à 1914 : histoire intérieure (166194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pril 30 2012 at 11:04:32]]></a:t>
            </a:r>
          </a:p>
        </p:txBody>
      </p:sp>
    </p:spTree>
  </p:cSld>
  <p:clrMapOvr>
    <a:masterClrMapping/>
  </p:clrMapOvr>
</p:sld>
</file>

<file path=ppt/slides/slide5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Problèmes : revue mensuelle du bureau d'étude et de documentation de la Fédération générale du travail de Belgique (1670667)]]></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May 3 2012 at 12:05]]></a:t>
            </a:r>
          </a:p>
        </p:txBody>
      </p:sp>
    </p:spTree>
  </p:cSld>
  <p:clrMapOvr>
    <a:masterClrMapping/>
  </p:clrMapOvr>
</p:sld>
</file>

<file path=ppt/slides/slide5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s procès de collaboration : Fernand de Brinon, Joseph Darnand, Jean Luchaire : compte rendu sténographique (167168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May 3 2012 at 4:05:02]]></a:t>
            </a:r>
          </a:p>
        </p:txBody>
      </p:sp>
    </p:spTree>
  </p:cSld>
  <p:clrMapOvr>
    <a:masterClrMapping/>
  </p:clrMapOvr>
</p:sld>
</file>

<file path=ppt/slides/slide5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Images du procès Pétain (167208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May 4 2012 at 9:05:19]]></a:t>
            </a:r>
          </a:p>
        </p:txBody>
      </p:sp>
    </p:spTree>
  </p:cSld>
  <p:clrMapOvr>
    <a:masterClrMapping/>
  </p:clrMapOvr>
</p:sld>
</file>

<file path=ppt/slides/slide5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industrialisation des pays agricoles et la structure de l'économie mondiale après la guerre (1675789)]]></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May 7 2012 at 10:05:55]]></a:t>
            </a:r>
          </a:p>
        </p:txBody>
      </p:sp>
    </p:spTree>
  </p:cSld>
  <p:clrMapOvr>
    <a:masterClrMapping/>
  </p:clrMapOvr>
</p:sld>
</file>

<file path=ppt/slides/slide5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Guitte (1676848)]]></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May 7 2012 at 11:05:03]]></a:t>
            </a:r>
          </a:p>
        </p:txBody>
      </p:sp>
    </p:spTree>
  </p:cSld>
  <p:clrMapOvr>
    <a:masterClrMapping/>
  </p:clrMapOvr>
</p:sld>
</file>

<file path=ppt/slides/slide5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Qu'est-ce que les nationalisations ? (168172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May 8 2012 at 12:05:09]]></a:t>
            </a:r>
          </a:p>
        </p:txBody>
      </p:sp>
    </p:spTree>
  </p:cSld>
  <p:clrMapOvr>
    <a:masterClrMapping/>
  </p:clrMapOvr>
</p:sld>
</file>

<file path=ppt/slides/slide5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Quinzaine de la sécurité, de l'hygiène et de l'embellissement des lieux de travail  : 9 au 20 mai 1949 (168546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May 8 2012 at 4:05:44]]></a:t>
            </a:r>
          </a:p>
        </p:txBody>
      </p:sp>
    </p:spTree>
  </p:cSld>
  <p:clrMapOvr>
    <a:masterClrMapping/>
  </p:clrMapOvr>
</p:sld>
</file>

<file path=ppt/slides/slide5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Pour connaître la pensée de Marcellin Berthelot (168802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May 9 2012 at 11:05:41]]></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Une héroïne : Marguerite Bervoets : 1914-1944 (282778)]]></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ugust 18 2009 at 1:08:12]]></a:t>
            </a:r>
          </a:p>
        </p:txBody>
      </p:sp>
    </p:spTree>
  </p:cSld>
  <p:clrMapOvr>
    <a:masterClrMapping/>
  </p:clrMapOvr>
</p:sld>
</file>

<file path=ppt/slides/slide5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 suicide biologique et économique de la France : la guerre a-t-elle été le suicide de la France ? (169940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May 14 2012 at 11:05:12]]></a:t>
            </a:r>
          </a:p>
        </p:txBody>
      </p:sp>
    </p:spTree>
  </p:cSld>
  <p:clrMapOvr>
    <a:masterClrMapping/>
  </p:clrMapOvr>
</p:sld>
</file>

<file path=ppt/slides/slide5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a science et la foi (169980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May 14 2012 at 12:05:59]]></a:t>
            </a:r>
          </a:p>
        </p:txBody>
      </p:sp>
    </p:spTree>
  </p:cSld>
  <p:clrMapOvr>
    <a:masterClrMapping/>
  </p:clrMapOvr>
</p:sld>
</file>

<file path=ppt/slides/slide5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a République fédérale socialiste - syndicaliste - européenne (170542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May 15 2012 at 4:05:41]]></a:t>
            </a:r>
          </a:p>
        </p:txBody>
      </p:sp>
    </p:spTree>
  </p:cSld>
  <p:clrMapOvr>
    <a:masterClrMapping/>
  </p:clrMapOvr>
</p:sld>
</file>

<file path=ppt/slides/slide5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Alexandre Petofi (170604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May 16 2012 at 9:05:18]]></a:t>
            </a:r>
          </a:p>
        </p:txBody>
      </p:sp>
    </p:spTree>
  </p:cSld>
  <p:clrMapOvr>
    <a:masterClrMapping/>
  </p:clrMapOvr>
</p:sld>
</file>

<file path=ppt/slides/slide5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Revue de droit pénal et criminologie et archives internationales de médecine légale (170720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May 16 2012 at 12:05:36]]></a:t>
            </a:r>
          </a:p>
        </p:txBody>
      </p:sp>
    </p:spTree>
  </p:cSld>
  <p:clrMapOvr>
    <a:masterClrMapping/>
  </p:clrMapOvr>
</p:sld>
</file>

<file path=ppt/slides/slide5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a revue socialiste : politique doctrine économie culture (170776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May 16 2012 at 2:05:06]]></a:t>
            </a:r>
          </a:p>
        </p:txBody>
      </p:sp>
    </p:spTree>
  </p:cSld>
  <p:clrMapOvr>
    <a:masterClrMapping/>
  </p:clrMapOvr>
</p:sld>
</file>

<file path=ppt/slides/slide5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a revue nouvelle (170854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May 16 2012 at 3:05:27]]></a:t>
            </a:r>
          </a:p>
        </p:txBody>
      </p:sp>
    </p:spTree>
  </p:cSld>
  <p:clrMapOvr>
    <a:masterClrMapping/>
  </p:clrMapOvr>
</p:sld>
</file>

<file path=ppt/slides/slide5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 socialisme et l'homme (171534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May 22 2012 at 4:05:22]]></a:t>
            </a:r>
          </a:p>
        </p:txBody>
      </p:sp>
    </p:spTree>
  </p:cSld>
  <p:clrMapOvr>
    <a:masterClrMapping/>
  </p:clrMapOvr>
</p:sld>
</file>

<file path=ppt/slides/slide5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 socialisme au pied du mur (171550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May 23 2012 at 8:05:47]]></a:t>
            </a:r>
          </a:p>
        </p:txBody>
      </p:sp>
    </p:spTree>
  </p:cSld>
  <p:clrMapOvr>
    <a:masterClrMapping/>
  </p:clrMapOvr>
</p:sld>
</file>

<file path=ppt/slides/slide5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Socialistes et catholiques (171552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May 23 2012 at 8:05:24]]></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Charles de Gaulle (28327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ugust 19 2009 at 10:08:37]]></a:t>
            </a:r>
          </a:p>
        </p:txBody>
      </p:sp>
    </p:spTree>
  </p:cSld>
  <p:clrMapOvr>
    <a:masterClrMapping/>
  </p:clrMapOvr>
</p:sld>
</file>

<file path=ppt/slides/slide5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a pensée de Georges Sorel (171660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May 23 2012 at 11:05:12]]></a:t>
            </a:r>
          </a:p>
        </p:txBody>
      </p:sp>
    </p:spTree>
  </p:cSld>
  <p:clrMapOvr>
    <a:masterClrMapping/>
  </p:clrMapOvr>
</p:sld>
</file>

<file path=ppt/slides/slide5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a mission commerciale belge en Amérique latine : janvier-mai 1947 (171700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May 23 2012 at 11:05:51]]></a:t>
            </a:r>
          </a:p>
        </p:txBody>
      </p:sp>
    </p:spTree>
  </p:cSld>
  <p:clrMapOvr>
    <a:masterClrMapping/>
  </p:clrMapOvr>
</p:sld>
</file>

<file path=ppt/slides/slide5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Introduction à la politique (172048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May 24 2012 at 11:05:53]]></a:t>
            </a:r>
          </a:p>
        </p:txBody>
      </p:sp>
    </p:spTree>
  </p:cSld>
  <p:clrMapOvr>
    <a:masterClrMapping/>
  </p:clrMapOvr>
</p:sld>
</file>

<file path=ppt/slides/slide5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a conquête du bonheur (172706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May 29 2012 at 10:05:02]]></a:t>
            </a:r>
          </a:p>
        </p:txBody>
      </p:sp>
    </p:spTree>
  </p:cSld>
  <p:clrMapOvr>
    <a:masterClrMapping/>
  </p:clrMapOvr>
</p:sld>
</file>

<file path=ppt/slides/slide5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P.-J. Proudhon : sa vie et sa correspondance 1838-1848 (172858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May 29 2012 at 12:05:24]]></a:t>
            </a:r>
          </a:p>
        </p:txBody>
      </p:sp>
    </p:spTree>
  </p:cSld>
  <p:clrMapOvr>
    <a:masterClrMapping/>
  </p:clrMapOvr>
</p:sld>
</file>

<file path=ppt/slides/slide5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Ainsi fut assassiné Trotsky (173004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May 29 2012 at 4:05:18]]></a:t>
            </a:r>
          </a:p>
        </p:txBody>
      </p:sp>
    </p:spTree>
  </p:cSld>
  <p:clrMapOvr>
    <a:masterClrMapping/>
  </p:clrMapOvr>
</p:sld>
</file>

<file path=ppt/slides/slide5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Entretiens sur la politique (173090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May 30 2012 at 10:05:03]]></a:t>
            </a:r>
          </a:p>
        </p:txBody>
      </p:sp>
    </p:spTree>
  </p:cSld>
  <p:clrMapOvr>
    <a:masterClrMapping/>
  </p:clrMapOvr>
</p:sld>
</file>

<file path=ppt/slides/slide5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Pour connaître la pensée de Bacon (173484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May 31 2012 at 10:05:50]]></a:t>
            </a:r>
          </a:p>
        </p:txBody>
      </p:sp>
    </p:spTree>
  </p:cSld>
  <p:clrMapOvr>
    <a:masterClrMapping/>
  </p:clrMapOvr>
</p:sld>
</file>

<file path=ppt/slides/slide5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Requiem : mémoire (1938-1940) (173522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May 31 2012 at 10:05:41]]></a:t>
            </a:r>
          </a:p>
        </p:txBody>
      </p:sp>
    </p:spTree>
  </p:cSld>
  <p:clrMapOvr>
    <a:masterClrMapping/>
  </p:clrMapOvr>
</p:sld>
</file>

<file path=ppt/slides/slide5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Journal du secrétaire de Goebbels (173580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May 31 2012 at 11:05:28]]></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Isabelle Gatti de Gamond et l'origine de l'enseignement secondaire des jeunes filles en Belgique (283521)]]></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ugust 19 2009 at 1:08:01]]></a:t>
            </a:r>
          </a:p>
        </p:txBody>
      </p:sp>
    </p:spTree>
  </p:cSld>
  <p:clrMapOvr>
    <a:masterClrMapping/>
  </p:clrMapOvr>
</p:sld>
</file>

<file path=ppt/slides/slide5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Rapport de la Commission des finances chargée d'examiner le projet de loi contenant le budget des pensions pour l'exercice 1940 (173684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May 31 2012 at 3:05:56]]></a:t>
            </a:r>
          </a:p>
        </p:txBody>
      </p:sp>
    </p:spTree>
  </p:cSld>
  <p:clrMapOvr>
    <a:masterClrMapping/>
  </p:clrMapOvr>
</p:sld>
</file>

<file path=ppt/slides/slide5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Portrait de Staline (173928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une 4 2012 at 11:06:41]]></a:t>
            </a:r>
          </a:p>
        </p:txBody>
      </p:sp>
    </p:spTree>
  </p:cSld>
  <p:clrMapOvr>
    <a:masterClrMapping/>
  </p:clrMapOvr>
</p:sld>
</file>

<file path=ppt/slides/slide5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affaire Toulaèv (1739968)]]></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une 4 2012 at 12:06:58]]></a:t>
            </a:r>
          </a:p>
        </p:txBody>
      </p:sp>
    </p:spTree>
  </p:cSld>
  <p:clrMapOvr>
    <a:masterClrMapping/>
  </p:clrMapOvr>
</p:sld>
</file>

<file path=ppt/slides/slide5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 nouvel impérialisme russe (174264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une 5 2012 at 10:06:27]]></a:t>
            </a:r>
          </a:p>
        </p:txBody>
      </p:sp>
    </p:spTree>
  </p:cSld>
  <p:clrMapOvr>
    <a:masterClrMapping/>
  </p:clrMapOvr>
</p:sld>
</file>

<file path=ppt/slides/slide5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 centenaire des "équitables pionniers" à Rochdale : un siècle de coopération (174416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une 5 2012 at 12:06:39]]></a:t>
            </a:r>
          </a:p>
        </p:txBody>
      </p:sp>
    </p:spTree>
  </p:cSld>
  <p:clrMapOvr>
    <a:masterClrMapping/>
  </p:clrMapOvr>
</p:sld>
</file>

<file path=ppt/slides/slide5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s institutions d'enseignement coopératif (174550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une 5 2012 at 4:06:57]]></a:t>
            </a:r>
          </a:p>
        </p:txBody>
      </p:sp>
    </p:spTree>
  </p:cSld>
  <p:clrMapOvr>
    <a:masterClrMapping/>
  </p:clrMapOvr>
</p:sld>
</file>

<file path=ppt/slides/slide5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Généralisation de l'association coopérative (174622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une 6 2012 at 10:06:35]]></a:t>
            </a:r>
          </a:p>
        </p:txBody>
      </p:sp>
    </p:spTree>
  </p:cSld>
  <p:clrMapOvr>
    <a:masterClrMapping/>
  </p:clrMapOvr>
</p:sld>
</file>

<file path=ppt/slides/slide5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Signal : sélection tirée de l'édition spéciale du Berliner illustrirte zeitung servant la propagande de guerre allemande durant les années 1940-1945. 1 : 1940-1941 (174664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une 6 2012 at 11:06:39]]></a:t>
            </a:r>
          </a:p>
        </p:txBody>
      </p:sp>
    </p:spTree>
  </p:cSld>
  <p:clrMapOvr>
    <a:masterClrMapping/>
  </p:clrMapOvr>
</p:sld>
</file>

<file path=ppt/slides/slide5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Aspects actuels du problème scolaire (174912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une 7 2012 at 9:06:56]]></a:t>
            </a:r>
          </a:p>
        </p:txBody>
      </p:sp>
    </p:spTree>
  </p:cSld>
  <p:clrMapOvr>
    <a:masterClrMapping/>
  </p:clrMapOvr>
</p:sld>
</file>

<file path=ppt/slides/slide5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aïcité, enseignement, éducation (174960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une 7 2012 at 10:06:50]]></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Socialisme, bolchévisme et France (25867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May 12 2009 at 4:05:08]]></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conomie belge sous l'occupation : 1940-1944 (283542)]]></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ugust 19 2009 at 1:08:39]]></a:t>
            </a:r>
          </a:p>
        </p:txBody>
      </p:sp>
    </p:spTree>
  </p:cSld>
  <p:clrMapOvr>
    <a:masterClrMapping/>
  </p:clrMapOvr>
</p:sld>
</file>

<file path=ppt/slides/slide6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75 années : 1864-1939 (174974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une 7 2012 at 10:06:31]]></a:t>
            </a:r>
          </a:p>
        </p:txBody>
      </p:sp>
    </p:spTree>
  </p:cSld>
  <p:clrMapOvr>
    <a:masterClrMapping/>
  </p:clrMapOvr>
</p:sld>
</file>

<file path=ppt/slides/slide6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Statuts (175504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une 11 2012 at 10:06:16]]></a:t>
            </a:r>
          </a:p>
        </p:txBody>
      </p:sp>
    </p:spTree>
  </p:cSld>
  <p:clrMapOvr>
    <a:masterClrMapping/>
  </p:clrMapOvr>
</p:sld>
</file>

<file path=ppt/slides/slide6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humanisme agissant de Karl Marx (175750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une 11 2012 at 4:06:44]]></a:t>
            </a:r>
          </a:p>
        </p:txBody>
      </p:sp>
    </p:spTree>
  </p:cSld>
  <p:clrMapOvr>
    <a:masterClrMapping/>
  </p:clrMapOvr>
</p:sld>
</file>

<file path=ppt/slides/slide6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Etude littéraire sur le Vicomte de Bonald (175816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une 12 2012 at 9:06:28]]></a:t>
            </a:r>
          </a:p>
        </p:txBody>
      </p:sp>
    </p:spTree>
  </p:cSld>
  <p:clrMapOvr>
    <a:masterClrMapping/>
  </p:clrMapOvr>
</p:sld>
</file>

<file path=ppt/slides/slide6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ttres à Paul Delesalle (1914-1921) (175834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une 12 2012 at 9:06:13]]></a:t>
            </a:r>
          </a:p>
        </p:txBody>
      </p:sp>
    </p:spTree>
  </p:cSld>
  <p:clrMapOvr>
    <a:masterClrMapping/>
  </p:clrMapOvr>
</p:sld>
</file>

<file path=ppt/slides/slide6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Allemagne a-t-elle perdu la guerre ? (175860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une 12 2012 at 9:06:31]]></a:t>
            </a:r>
          </a:p>
        </p:txBody>
      </p:sp>
    </p:spTree>
  </p:cSld>
  <p:clrMapOvr>
    <a:masterClrMapping/>
  </p:clrMapOvr>
</p:sld>
</file>

<file path=ppt/slides/slide6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Envers et contre tout : de Londres à Alger : souvenirs et documents sur la France libre 1940-1942 (175922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une 12 2012 at 10:06:03]]></a:t>
            </a:r>
          </a:p>
        </p:txBody>
      </p:sp>
    </p:spTree>
  </p:cSld>
  <p:clrMapOvr>
    <a:masterClrMapping/>
  </p:clrMapOvr>
</p:sld>
</file>

<file path=ppt/slides/slide6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Discours prononcé par Paul-Henri Spaak (175972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une 12 2012 at 11:06:22]]></a:t>
            </a:r>
          </a:p>
        </p:txBody>
      </p:sp>
    </p:spTree>
  </p:cSld>
  <p:clrMapOvr>
    <a:masterClrMapping/>
  </p:clrMapOvr>
</p:sld>
</file>

<file path=ppt/slides/slide6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Pour connaître la pensée de Heine (1761467)]]></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une 12 2012 at 4:06:52]]></a:t>
            </a:r>
          </a:p>
        </p:txBody>
      </p:sp>
    </p:spTree>
  </p:cSld>
  <p:clrMapOvr>
    <a:masterClrMapping/>
  </p:clrMapOvr>
</p:sld>
</file>

<file path=ppt/slides/slide6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Problèmes actuels du service social : rôle et avenir du service social d'entreprise (176182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une 13 2012 at 8:06:37]]></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Histoire économique de la Belgique : 1914 - 1939 (283570)]]></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ugust 19 2009 at 2:08:28]]></a:t>
            </a:r>
          </a:p>
        </p:txBody>
      </p:sp>
    </p:spTree>
  </p:cSld>
  <p:clrMapOvr>
    <a:masterClrMapping/>
  </p:clrMapOvr>
</p:sld>
</file>

<file path=ppt/slides/slide6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 service social dans l'industrie (176204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une 13 2012 at 9:06]]></a:t>
            </a:r>
          </a:p>
        </p:txBody>
      </p:sp>
    </p:spTree>
  </p:cSld>
  <p:clrMapOvr>
    <a:masterClrMapping/>
  </p:clrMapOvr>
</p:sld>
</file>

<file path=ppt/slides/slide6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Inventaire des socialismes français contemporains : socialismes chrétiens, doctrines de l'abondance, la résistance, le syndicalisme, le parti socialiste SFIO, le parti communiste, les opposants révolutionnaires : trotzkistes et anarchistes (176230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une 13 2012 at 10:06:21]]></a:t>
            </a:r>
          </a:p>
        </p:txBody>
      </p:sp>
    </p:spTree>
  </p:cSld>
  <p:clrMapOvr>
    <a:masterClrMapping/>
  </p:clrMapOvr>
</p:sld>
</file>

<file path=ppt/slides/slide6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Guides de montagne (1762368)]]></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une 13 2012 at 10:06:38]]></a:t>
            </a:r>
          </a:p>
        </p:txBody>
      </p:sp>
    </p:spTree>
  </p:cSld>
  <p:clrMapOvr>
    <a:masterClrMapping/>
  </p:clrMapOvr>
</p:sld>
</file>

<file path=ppt/slides/slide6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Formation et éducation des apprentis : quelques réflexions utiles aux moniteurs (1762648)]]></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une 13 2012 at 11:06:30]]></a:t>
            </a:r>
          </a:p>
        </p:txBody>
      </p:sp>
    </p:spTree>
  </p:cSld>
  <p:clrMapOvr>
    <a:masterClrMapping/>
  </p:clrMapOvr>
</p:sld>
</file>

<file path=ppt/slides/slide6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Finances communales : le budget communal (176266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une 13 2012 at 11:06:31]]></a:t>
            </a:r>
          </a:p>
        </p:txBody>
      </p:sp>
    </p:spTree>
  </p:cSld>
  <p:clrMapOvr>
    <a:masterClrMapping/>
  </p:clrMapOvr>
</p:sld>
</file>

<file path=ppt/slides/slide6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homme, le capital le plus précieux ; suivi de : Pour une formation bolchévik (176276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une 13 2012 at 11:06:11]]></a:t>
            </a:r>
          </a:p>
        </p:txBody>
      </p:sp>
    </p:spTree>
  </p:cSld>
  <p:clrMapOvr>
    <a:masterClrMapping/>
  </p:clrMapOvr>
</p:sld>
</file>

<file path=ppt/slides/slide6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Des principes du léninisme (176282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une 13 2012 at 11:06:31]]></a:t>
            </a:r>
          </a:p>
        </p:txBody>
      </p:sp>
    </p:spTree>
  </p:cSld>
  <p:clrMapOvr>
    <a:masterClrMapping/>
  </p:clrMapOvr>
</p:sld>
</file>

<file path=ppt/slides/slide6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 matérialisme dialectique et le matérialisme historique (176290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une 13 2012 at 11:06:34]]></a:t>
            </a:r>
          </a:p>
        </p:txBody>
      </p:sp>
    </p:spTree>
  </p:cSld>
  <p:clrMapOvr>
    <a:masterClrMapping/>
  </p:clrMapOvr>
</p:sld>
</file>

<file path=ppt/slides/slide6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The tragedy of European labour 1918-1939 (176766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une 14 2012 at 4:06:38]]></a:t>
            </a:r>
          </a:p>
        </p:txBody>
      </p:sp>
    </p:spTree>
  </p:cSld>
  <p:clrMapOvr>
    <a:masterClrMapping/>
  </p:clrMapOvr>
</p:sld>
</file>

<file path=ppt/slides/slide6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Démocratie à la terre (177124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une 18 2012 at 11:06:20]]></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Histoire économique de la Belgique : 1914 - 1939 (28358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ugust 19 2009 at 2:08:28]]></a:t>
            </a:r>
          </a:p>
        </p:txBody>
      </p:sp>
    </p:spTree>
  </p:cSld>
  <p:clrMapOvr>
    <a:masterClrMapping/>
  </p:clrMapOvr>
</p:sld>
</file>

<file path=ppt/slides/slide6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s temps modernes : revue mensuelle (1773088)]]></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une 19 2012 at 10:06:13]]></a:t>
            </a:r>
          </a:p>
        </p:txBody>
      </p:sp>
    </p:spTree>
  </p:cSld>
  <p:clrMapOvr>
    <a:masterClrMapping/>
  </p:clrMapOvr>
</p:sld>
</file>

<file path=ppt/slides/slide6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Culottes de peau chez les ronds de cuir (177332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une 19 2012 at 11:06:09]]></a:t>
            </a:r>
          </a:p>
        </p:txBody>
      </p:sp>
    </p:spTree>
  </p:cSld>
  <p:clrMapOvr>
    <a:masterClrMapping/>
  </p:clrMapOvr>
</p:sld>
</file>

<file path=ppt/slides/slide6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ningrad (177682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une 20 2012 at 11:06:13]]></a:t>
            </a:r>
          </a:p>
        </p:txBody>
      </p:sp>
    </p:spTree>
  </p:cSld>
  <p:clrMapOvr>
    <a:masterClrMapping/>
  </p:clrMapOvr>
</p:sld>
</file>

<file path=ppt/slides/slide6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Rapport politique du comité central du Parti communiste de Yougoslavie présenté au Ve Congrès du PCY (177920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une 21 2012 at 11:06:17]]></a:t>
            </a:r>
          </a:p>
        </p:txBody>
      </p:sp>
    </p:spTree>
  </p:cSld>
  <p:clrMapOvr>
    <a:masterClrMapping/>
  </p:clrMapOvr>
</p:sld>
</file>

<file path=ppt/slides/slide6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organisation du service social dans l'entreprise : doctrines, législation sociale et réalisations pratiques (177926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une 21 2012 at 11:06:20]]></a:t>
            </a:r>
          </a:p>
        </p:txBody>
      </p:sp>
    </p:spTree>
  </p:cSld>
  <p:clrMapOvr>
    <a:masterClrMapping/>
  </p:clrMapOvr>
</p:sld>
</file>

<file path=ppt/slides/slide6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Mes carnets (juin-octobre 1940) : documents et témoignages pour servir à l'histoire (178140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une 22 2012 at 12:06:51]]></a:t>
            </a:r>
          </a:p>
        </p:txBody>
      </p:sp>
    </p:spTree>
  </p:cSld>
  <p:clrMapOvr>
    <a:masterClrMapping/>
  </p:clrMapOvr>
</p:sld>
</file>

<file path=ppt/slides/slide6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Traité de démographie (1782711)]]></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une 25 2012 at 11:06:03]]></a:t>
            </a:r>
          </a:p>
        </p:txBody>
      </p:sp>
    </p:spTree>
  </p:cSld>
  <p:clrMapOvr>
    <a:masterClrMapping/>
  </p:clrMapOvr>
</p:sld>
</file>

<file path=ppt/slides/slide6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Breendonck : camp du silence, de la mort, et du crime ! (1783327)]]></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une 25 2012 at 2:06:36]]></a:t>
            </a:r>
          </a:p>
        </p:txBody>
      </p:sp>
    </p:spTree>
  </p:cSld>
  <p:clrMapOvr>
    <a:masterClrMapping/>
  </p:clrMapOvr>
</p:sld>
</file>

<file path=ppt/slides/slide6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s secrétariats sociaux d'employeurs, leur situation juridique et administrative (178394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une 25 2012 at 4:06:55]]></a:t>
            </a:r>
          </a:p>
        </p:txBody>
      </p:sp>
    </p:spTree>
  </p:cSld>
  <p:clrMapOvr>
    <a:masterClrMapping/>
  </p:clrMapOvr>
</p:sld>
</file>

<file path=ppt/slides/slide6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Considérations sur la politique des salaires en Belgique depuis la libération (178514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une 26 2012 at 12:06:19]]></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 piano d'Arlequin : roman (283591)]]></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ugust 19 2009 at 2:08:12]]></a:t>
            </a:r>
          </a:p>
        </p:txBody>
      </p:sp>
    </p:spTree>
  </p:cSld>
  <p:clrMapOvr>
    <a:masterClrMapping/>
  </p:clrMapOvr>
</p:sld>
</file>

<file path=ppt/slides/slide6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Discours prononcé à la Chambre des Représentants par M. Troclet, Ministre du travail et de la prévoyance sociale (1785172)]]></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une 26 2012 at 12:06:35]]></a:t>
            </a:r>
          </a:p>
        </p:txBody>
      </p:sp>
    </p:spTree>
  </p:cSld>
  <p:clrMapOvr>
    <a:masterClrMapping/>
  </p:clrMapOvr>
</p:sld>
</file>

<file path=ppt/slides/slide6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s pages immortelles de Marx (179524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uly 2 2012 at 8:07:15]]></a:t>
            </a:r>
          </a:p>
        </p:txBody>
      </p:sp>
    </p:spTree>
  </p:cSld>
  <p:clrMapOvr>
    <a:masterClrMapping/>
  </p:clrMapOvr>
</p:sld>
</file>

<file path=ppt/slides/slide6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Staline (179582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uly 2 2012 at 10:07:42]]></a:t>
            </a:r>
          </a:p>
        </p:txBody>
      </p:sp>
    </p:spTree>
  </p:cSld>
  <p:clrMapOvr>
    <a:masterClrMapping/>
  </p:clrMapOvr>
</p:sld>
</file>

<file path=ppt/slides/slide6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Stalin : de man en zijn invloed (179586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uly 2 2012 at 10:07:01]]></a:t>
            </a:r>
          </a:p>
        </p:txBody>
      </p:sp>
    </p:spTree>
  </p:cSld>
  <p:clrMapOvr>
    <a:masterClrMapping/>
  </p:clrMapOvr>
</p:sld>
</file>

<file path=ppt/slides/slide6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Cimes et arêtes (179678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uly 2 2012 at 11:07:35]]></a:t>
            </a:r>
          </a:p>
        </p:txBody>
      </p:sp>
    </p:spTree>
  </p:cSld>
  <p:clrMapOvr>
    <a:masterClrMapping/>
  </p:clrMapOvr>
</p:sld>
</file>

<file path=ppt/slides/slide6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s principales puissances économiques du monde moins la France (179694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uly 2 2012 at 11:07:11]]></a:t>
            </a:r>
          </a:p>
        </p:txBody>
      </p:sp>
    </p:spTree>
  </p:cSld>
  <p:clrMapOvr>
    <a:masterClrMapping/>
  </p:clrMapOvr>
</p:sld>
</file>

<file path=ppt/slides/slide6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humanisme du XXe siècle (179942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uly 3 2012 at 9:07:02]]></a:t>
            </a:r>
          </a:p>
        </p:txBody>
      </p:sp>
    </p:spTree>
  </p:cSld>
  <p:clrMapOvr>
    <a:masterClrMapping/>
  </p:clrMapOvr>
</p:sld>
</file>

<file path=ppt/slides/slide6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s jours de l'homme (189608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ugust 28 2012 at 10:08:21]]></a:t>
            </a:r>
          </a:p>
        </p:txBody>
      </p:sp>
    </p:spTree>
  </p:cSld>
  <p:clrMapOvr>
    <a:masterClrMapping/>
  </p:clrMapOvr>
</p:sld>
</file>

<file path=ppt/slides/slide6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 grand problème (1905799)]]></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September 3 2012 at 12:09:40]]></a:t>
            </a:r>
          </a:p>
        </p:txBody>
      </p:sp>
    </p:spTree>
  </p:cSld>
  <p:clrMapOvr>
    <a:masterClrMapping/>
  </p:clrMapOvr>
</p:sld>
</file>

<file path=ppt/slides/slide6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a conscience de la liberté (1905801)]]></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September 3 2012 at 12:09:09]]></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a laïcité, base de l'unité française (285784)]]></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ugust 25 2009 at 4:08:10]]></a:t>
            </a:r>
          </a:p>
        </p:txBody>
      </p:sp>
    </p:spTree>
  </p:cSld>
  <p:clrMapOvr>
    <a:masterClrMapping/>
  </p:clrMapOvr>
</p:sld>
</file>

<file path=ppt/slides/slide6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homme devant l'infini (190580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September 3 2012 at 12:09:04]]></a:t>
            </a:r>
          </a:p>
        </p:txBody>
      </p:sp>
    </p:spTree>
  </p:cSld>
  <p:clrMapOvr>
    <a:masterClrMapping/>
  </p:clrMapOvr>
</p:sld>
</file>

<file path=ppt/slides/slide6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Oeuvres philosophiques. Tome I (1905830)]]></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September 3 2012 at 12:09:42]]></a:t>
            </a:r>
          </a:p>
        </p:txBody>
      </p:sp>
    </p:spTree>
  </p:cSld>
  <p:clrMapOvr>
    <a:masterClrMapping/>
  </p:clrMapOvr>
</p:sld>
</file>

<file path=ppt/slides/slide6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Oeuvres philosophiques. Tome II (190584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September 3 2012 at 12:09:30]]></a:t>
            </a:r>
          </a:p>
        </p:txBody>
      </p:sp>
    </p:spTree>
  </p:cSld>
  <p:clrMapOvr>
    <a:masterClrMapping/>
  </p:clrMapOvr>
</p:sld>
</file>

<file path=ppt/slides/slide6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Oeuvres philosophiques. Tome III (190590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September 3 2012 at 1:09:12]]></a:t>
            </a:r>
          </a:p>
        </p:txBody>
      </p:sp>
    </p:spTree>
  </p:cSld>
  <p:clrMapOvr>
    <a:masterClrMapping/>
  </p:clrMapOvr>
</p:sld>
</file>

<file path=ppt/slides/slide6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Oeuvres philosophiques. Tome IV (190590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September 3 2012 at 1:09:01]]></a:t>
            </a:r>
          </a:p>
        </p:txBody>
      </p:sp>
    </p:spTree>
  </p:cSld>
  <p:clrMapOvr>
    <a:masterClrMapping/>
  </p:clrMapOvr>
</p:sld>
</file>

<file path=ppt/slides/slide6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Oeuvres philosophiques. Tome V (1905907)]]></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September 3 2012 at 1:09:21]]></a:t>
            </a:r>
          </a:p>
        </p:txBody>
      </p:sp>
    </p:spTree>
  </p:cSld>
  <p:clrMapOvr>
    <a:masterClrMapping/>
  </p:clrMapOvr>
</p:sld>
</file>

<file path=ppt/slides/slide6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Oeuvres philosophiques. Tome VIII (1905911)]]></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September 3 2012 at 1:09:49]]></a:t>
            </a:r>
          </a:p>
        </p:txBody>
      </p:sp>
    </p:spTree>
  </p:cSld>
  <p:clrMapOvr>
    <a:masterClrMapping/>
  </p:clrMapOvr>
</p:sld>
</file>

<file path=ppt/slides/slide6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Oeuvres philosophiques. Tome IX (1905912)]]></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September 3 2012 at 1:09:58]]></a:t>
            </a:r>
          </a:p>
        </p:txBody>
      </p:sp>
    </p:spTree>
  </p:cSld>
  <p:clrMapOvr>
    <a:masterClrMapping/>
  </p:clrMapOvr>
</p:sld>
</file>

<file path=ppt/slides/slide6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Congrès statutaire 28-29 février et 1er mars 1948 : rapport moral et administratif pour les années 1946 et 1947 (1915767)]]></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September 7 2012 at 11:09:24]]></a:t>
            </a:r>
          </a:p>
        </p:txBody>
      </p:sp>
    </p:spTree>
  </p:cSld>
  <p:clrMapOvr>
    <a:masterClrMapping/>
  </p:clrMapOvr>
</p:sld>
</file>

<file path=ppt/slides/slide6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apprenti centenaire (191832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September 10 2012 at 10:09:38]]></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 statut des étrangers en Belgique : Tome 1 le statut administratif des étrangers (286364)]]></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ugust 26 2009 at 2:08:31]]></a:t>
            </a:r>
          </a:p>
        </p:txBody>
      </p:sp>
    </p:spTree>
  </p:cSld>
  <p:clrMapOvr>
    <a:masterClrMapping/>
  </p:clrMapOvr>
</p:sld>
</file>

<file path=ppt/slides/slide6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a coopération en Belgique. Tome II : la formation de la coopération 1880-1914 (192442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September 12 2012 at 10:09:37]]></a:t>
            </a:r>
          </a:p>
        </p:txBody>
      </p:sp>
    </p:spTree>
  </p:cSld>
  <p:clrMapOvr>
    <a:masterClrMapping/>
  </p:clrMapOvr>
</p:sld>
</file>

<file path=ppt/slides/slide6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a coopération en Belgique. Tome II : La formation de la coopération 1880-1914 (192446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September 12 2012 at 11:09:28]]></a:t>
            </a:r>
          </a:p>
        </p:txBody>
      </p:sp>
    </p:spTree>
  </p:cSld>
  <p:clrMapOvr>
    <a:masterClrMapping/>
  </p:clrMapOvr>
</p:sld>
</file>

<file path=ppt/slides/slide6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Bulletin d'information du FNAM (1932088)]]></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September 17 2012 at 11:09:59]]></a:t>
            </a:r>
          </a:p>
        </p:txBody>
      </p:sp>
    </p:spTree>
  </p:cSld>
  <p:clrMapOvr>
    <a:masterClrMapping/>
  </p:clrMapOvr>
</p:sld>
</file>

<file path=ppt/slides/slide6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Military Justice Procedure (1941208)]]></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September 20 2012 at 11:09:14]]></a:t>
            </a:r>
          </a:p>
        </p:txBody>
      </p:sp>
    </p:spTree>
  </p:cSld>
  <p:clrMapOvr>
    <a:masterClrMapping/>
  </p:clrMapOvr>
</p:sld>
</file>

<file path=ppt/slides/slide6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Sur les routes de l'Europe (194266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September 21 2012 at 9:09:31]]></a:t>
            </a:r>
          </a:p>
        </p:txBody>
      </p:sp>
    </p:spTree>
  </p:cSld>
  <p:clrMapOvr>
    <a:masterClrMapping/>
  </p:clrMapOvr>
</p:sld>
</file>

<file path=ppt/slides/slide6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a révolution industrielle et la naissance du capitalisme (194736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September 24 2012 at 10:09:44]]></a:t>
            </a:r>
          </a:p>
        </p:txBody>
      </p:sp>
    </p:spTree>
  </p:cSld>
  <p:clrMapOvr>
    <a:masterClrMapping/>
  </p:clrMapOvr>
</p:sld>
</file>

<file path=ppt/slides/slide6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a géographie économique de la Belgique (194760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September 24 2012 at 11:09:22]]></a:t>
            </a:r>
          </a:p>
        </p:txBody>
      </p:sp>
    </p:spTree>
  </p:cSld>
  <p:clrMapOvr>
    <a:masterClrMapping/>
  </p:clrMapOvr>
</p:sld>
</file>

<file path=ppt/slides/slide6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Une étape importante de l'évolution des forces syndicales : conférence nationale du travail des 16 et 17 juin 1947 (194780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September 24 2012 at 11:09:23]]></a:t>
            </a:r>
          </a:p>
        </p:txBody>
      </p:sp>
    </p:spTree>
  </p:cSld>
  <p:clrMapOvr>
    <a:masterClrMapping/>
  </p:clrMapOvr>
</p:sld>
</file>

<file path=ppt/slides/slide6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a Constitution de l'URSS ; La réforme de février 1944 (194794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September 24 2012 at 12:09:04]]></a:t>
            </a:r>
          </a:p>
        </p:txBody>
      </p:sp>
    </p:spTree>
  </p:cSld>
  <p:clrMapOvr>
    <a:masterClrMapping/>
  </p:clrMapOvr>
</p:sld>
</file>

<file path=ppt/slides/slide6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Annuaire de l'ADBR : 1948-1949 (195898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October 1 2012 at 11:10:07]]></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Note complémentaire publiée le 8 octobre 1947 par la Commission d'information instituée par S.M. le Roi Léopold III le 14 juillet 1946 (286388)]]></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ugust 26 2009 at 2:08:37]]></a:t>
            </a:r>
          </a:p>
        </p:txBody>
      </p:sp>
    </p:spTree>
  </p:cSld>
  <p:clrMapOvr>
    <a:masterClrMapping/>
  </p:clrMapOvr>
</p:sld>
</file>

<file path=ppt/slides/slide6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For your Information : Organisation of Agricultural Science in the Netherlands (196002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October 1 2012 at 3:10:45]]></a:t>
            </a:r>
          </a:p>
        </p:txBody>
      </p:sp>
    </p:spTree>
  </p:cSld>
  <p:clrMapOvr>
    <a:masterClrMapping/>
  </p:clrMapOvr>
</p:sld>
</file>

<file path=ppt/slides/slide6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 but de lucre (1961308)]]></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October 2 2012 at 11:10:51]]></a:t>
            </a:r>
          </a:p>
        </p:txBody>
      </p:sp>
    </p:spTree>
  </p:cSld>
  <p:clrMapOvr>
    <a:masterClrMapping/>
  </p:clrMapOvr>
</p:sld>
</file>

<file path=ppt/slides/slide6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s grands marchés de matières premières (196196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October 2 2012 at 1:10:51]]></a:t>
            </a:r>
          </a:p>
        </p:txBody>
      </p:sp>
    </p:spTree>
  </p:cSld>
  <p:clrMapOvr>
    <a:masterClrMapping/>
  </p:clrMapOvr>
</p:sld>
</file>

<file path=ppt/slides/slide6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Bulletin mensuel (196606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October 4 2012 at 10:10:10]]></a:t>
            </a:r>
          </a:p>
        </p:txBody>
      </p:sp>
    </p:spTree>
  </p:cSld>
  <p:clrMapOvr>
    <a:masterClrMapping/>
  </p:clrMapOvr>
</p:sld>
</file>

<file path=ppt/slides/slide6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Syllabus] (196792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October 5 2012 at 12:10:53]]></a:t>
            </a:r>
          </a:p>
        </p:txBody>
      </p:sp>
    </p:spTree>
  </p:cSld>
  <p:clrMapOvr>
    <a:masterClrMapping/>
  </p:clrMapOvr>
</p:sld>
</file>

<file path=ppt/slides/slide6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Réflexions sur la politique (196912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October 8 2012 at 9:10:16]]></a:t>
            </a:r>
          </a:p>
        </p:txBody>
      </p:sp>
    </p:spTree>
  </p:cSld>
  <p:clrMapOvr>
    <a:masterClrMapping/>
  </p:clrMapOvr>
</p:sld>
</file>

<file path=ppt/slides/slide6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Des principes du léninisme (196962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October 8 2012 at 10:10:47]]></a:t>
            </a:r>
          </a:p>
        </p:txBody>
      </p:sp>
    </p:spTree>
  </p:cSld>
  <p:clrMapOvr>
    <a:masterClrMapping/>
  </p:clrMapOvr>
</p:sld>
</file>

<file path=ppt/slides/slide6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Nationalisation et réforme de l'enseignement (1969887)]]></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October 8 2012 at 11:10:34]]></a:t>
            </a:r>
          </a:p>
        </p:txBody>
      </p:sp>
    </p:spTree>
  </p:cSld>
  <p:clrMapOvr>
    <a:masterClrMapping/>
  </p:clrMapOvr>
</p:sld>
</file>

<file path=ppt/slides/slide6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Hommages à Jean Macé et Joseph Brenier (1969907)]]></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October 8 2012 at 11:10:17]]></a:t>
            </a:r>
          </a:p>
        </p:txBody>
      </p:sp>
    </p:spTree>
  </p:cSld>
  <p:clrMapOvr>
    <a:masterClrMapping/>
  </p:clrMapOvr>
</p:sld>
</file>

<file path=ppt/slides/slide6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cole nationale : rapports présentés à l'Assemblée du 11 novembre 1946 (1970168)]]></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October 8 2012 at 12:10:36]]></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Rapport de la Commission d'information instituée par S.M. le Roi Léopold III le 14 juillet 1946 (286392)]]></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ugust 26 2009 at 2:08:50]]></a:t>
            </a:r>
          </a:p>
        </p:txBody>
      </p:sp>
    </p:spTree>
  </p:cSld>
  <p:clrMapOvr>
    <a:masterClrMapping/>
  </p:clrMapOvr>
</p:sld>
</file>

<file path=ppt/slides/slide6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Ouvrier communiste... des socialistes te parlent (1978688)]]></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October 12 2012 at 9:10:23]]></a:t>
            </a:r>
          </a:p>
        </p:txBody>
      </p:sp>
    </p:spTree>
  </p:cSld>
  <p:clrMapOvr>
    <a:masterClrMapping/>
  </p:clrMapOvr>
</p:sld>
</file>

<file path=ppt/slides/slide6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a société belge sous l'occupation allemande 1940-1944 : préventions et espoirs (1979852)]]></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October 12 2012 at 12:10:13]]></a:t>
            </a:r>
          </a:p>
        </p:txBody>
      </p:sp>
    </p:spTree>
  </p:cSld>
  <p:clrMapOvr>
    <a:masterClrMapping/>
  </p:clrMapOvr>
</p:sld>
</file>

<file path=ppt/slides/slide6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Hommage à Maurice Maeterlinck (1981327)]]></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October 15 2012 at 9:10:50]]></a:t>
            </a:r>
          </a:p>
        </p:txBody>
      </p:sp>
    </p:spTree>
  </p:cSld>
  <p:clrMapOvr>
    <a:masterClrMapping/>
  </p:clrMapOvr>
</p:sld>
</file>

<file path=ppt/slides/slide6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Brieven aan een jongen socialist (198588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October 16 2012 at 3:10:46]]></a:t>
            </a:r>
          </a:p>
        </p:txBody>
      </p:sp>
    </p:spTree>
  </p:cSld>
  <p:clrMapOvr>
    <a:masterClrMapping/>
  </p:clrMapOvr>
</p:sld>
</file>

<file path=ppt/slides/slide6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 Pays de Liège devant la guerre (198998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October 18 2012 at 10:10:50]]></a:t>
            </a:r>
          </a:p>
        </p:txBody>
      </p:sp>
    </p:spTree>
  </p:cSld>
  <p:clrMapOvr>
    <a:masterClrMapping/>
  </p:clrMapOvr>
</p:sld>
</file>

<file path=ppt/slides/slide6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nseignement public en Belgique (199054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October 18 2012 at 11:10:12]]></a:t>
            </a:r>
          </a:p>
        </p:txBody>
      </p:sp>
    </p:spTree>
  </p:cSld>
  <p:clrMapOvr>
    <a:masterClrMapping/>
  </p:clrMapOvr>
</p:sld>
</file>

<file path=ppt/slides/slide6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conomie belge en 1948 (199352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October 19 2012 at 10:10:45]]></a:t>
            </a:r>
          </a:p>
        </p:txBody>
      </p:sp>
    </p:spTree>
  </p:cSld>
  <p:clrMapOvr>
    <a:masterClrMapping/>
  </p:clrMapOvr>
</p:sld>
</file>

<file path=ppt/slides/slide6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Rapport de la commission chargée d'émettre un avis motivé sur l'application des principes constitutionnels relatifs à l'exercice des prérogatives du Roi et aux rapports des grands pouvoirs constitutionnels entre eux : 10 mars 1949 - 27 juillet 1949 = Verslag van de commissie er mede belast een met redeners omkleed advies uit te brengan over de teepassing van de grodwetting beginselen betreffende de uitoefeningen van de prerogativen van de Koning en over de verhaudingen der grote grondwettelijk machten onderling : 10 Maart 1949 - 27 Juli 1949 (199438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October 19 2012 at 2:10:49]]></a:t>
            </a:r>
          </a:p>
        </p:txBody>
      </p:sp>
    </p:spTree>
  </p:cSld>
  <p:clrMapOvr>
    <a:masterClrMapping/>
  </p:clrMapOvr>
</p:sld>
</file>

<file path=ppt/slides/slide6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Plusieurs siècles des Nations-Unies : Londres - Moscou - Nankin - Paris - Washington - Genève (199640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October 22 2012 at 11:10:52]]></a:t>
            </a:r>
          </a:p>
        </p:txBody>
      </p:sp>
    </p:spTree>
  </p:cSld>
  <p:clrMapOvr>
    <a:masterClrMapping/>
  </p:clrMapOvr>
</p:sld>
</file>

<file path=ppt/slides/slide6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a mauvaise carte (2005002)]]></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October 25 2012 at 11:10:18]]></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De Belgische transportarbeidersband als vrije vakvereeniging op Engelschen bodem : 1940-1941 (287153)]]></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ugust 28 2009 at 11:08:17]]></a:t>
            </a:r>
          </a:p>
        </p:txBody>
      </p:sp>
    </p:spTree>
  </p:cSld>
  <p:clrMapOvr>
    <a:masterClrMapping/>
  </p:clrMapOvr>
</p:sld>
</file>

<file path=ppt/slides/slide6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Gedachten over de revolutie van deze tijd (200750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October 29 2012 at 10:10:49]]></a:t>
            </a:r>
          </a:p>
        </p:txBody>
      </p:sp>
    </p:spTree>
  </p:cSld>
  <p:clrMapOvr>
    <a:masterClrMapping/>
  </p:clrMapOvr>
</p:sld>
</file>

<file path=ppt/slides/slide6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 Procès Laval : avec 19 croquis d'audiance (200782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October 29 2012 at 11:10:26]]></a:t>
            </a:r>
          </a:p>
        </p:txBody>
      </p:sp>
    </p:spTree>
  </p:cSld>
  <p:clrMapOvr>
    <a:masterClrMapping/>
  </p:clrMapOvr>
</p:sld>
</file>

<file path=ppt/slides/slide6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Physiologie du Parti communiste français (200834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October 29 2012 at 12:10:30]]></a:t>
            </a:r>
          </a:p>
        </p:txBody>
      </p:sp>
    </p:spTree>
  </p:cSld>
  <p:clrMapOvr>
    <a:masterClrMapping/>
  </p:clrMapOvr>
</p:sld>
</file>

<file path=ppt/slides/slide6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Economie et démocratie (2010111)]]></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October 30 2012 at 9:10:03]]></a:t>
            </a:r>
          </a:p>
        </p:txBody>
      </p:sp>
    </p:spTree>
  </p:cSld>
  <p:clrMapOvr>
    <a:masterClrMapping/>
  </p:clrMapOvr>
</p:sld>
</file>

<file path=ppt/slides/slide6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Revue générale belge (201034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October 30 2012 at 9:10:51]]></a:t>
            </a:r>
          </a:p>
        </p:txBody>
      </p:sp>
    </p:spTree>
  </p:cSld>
  <p:clrMapOvr>
    <a:masterClrMapping/>
  </p:clrMapOvr>
</p:sld>
</file>

<file path=ppt/slides/slide6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Histoire de la Commune de 1871 (201504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October 31 2012 at 2:10:12]]></a:t>
            </a:r>
          </a:p>
        </p:txBody>
      </p:sp>
    </p:spTree>
  </p:cSld>
  <p:clrMapOvr>
    <a:masterClrMapping/>
  </p:clrMapOvr>
</p:sld>
</file>

<file path=ppt/slides/slide6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Testament nazi : mémoires d'Alfred Rosenberg (201762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November 5 2012 at 2:11:22]]></a:t>
            </a:r>
          </a:p>
        </p:txBody>
      </p:sp>
    </p:spTree>
  </p:cSld>
  <p:clrMapOvr>
    <a:masterClrMapping/>
  </p:clrMapOvr>
</p:sld>
</file>

<file path=ppt/slides/slide6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Révision du marxisme-léninisme au sujet de la guerre de libération en Yougoslavie (201986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November 6 2012 at 11:11:50]]></a:t>
            </a:r>
          </a:p>
        </p:txBody>
      </p:sp>
    </p:spTree>
  </p:cSld>
  <p:clrMapOvr>
    <a:masterClrMapping/>
  </p:clrMapOvr>
</p:sld>
</file>

<file path=ppt/slides/slide6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Mélanges d'archéologie préhistorique (202276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November 7 2012 at 10:11:24]]></a:t>
            </a:r>
          </a:p>
        </p:txBody>
      </p:sp>
    </p:spTree>
  </p:cSld>
  <p:clrMapOvr>
    <a:masterClrMapping/>
  </p:clrMapOvr>
</p:sld>
</file>

<file path=ppt/slides/slide6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Catalogue du Musée de la ville de Spa (203130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November 12 2012 at 10:11:18]]></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Het Krediet ten dienste van de natie (287158)]]></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ugust 28 2009 at 11:08:38]]></a:t>
            </a:r>
          </a:p>
        </p:txBody>
      </p:sp>
    </p:spTree>
  </p:cSld>
  <p:clrMapOvr>
    <a:masterClrMapping/>
  </p:clrMapOvr>
</p:sld>
</file>

<file path=ppt/slides/slide6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 procès Pétain : avec 44 croquis d'audience (2033448)]]></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November 13 2012 at 9:11:09]]></a:t>
            </a:r>
          </a:p>
        </p:txBody>
      </p:sp>
    </p:spTree>
  </p:cSld>
  <p:clrMapOvr>
    <a:masterClrMapping/>
  </p:clrMapOvr>
</p:sld>
</file>

<file path=ppt/slides/slide6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Géographie de la faim : la faim au Brésil (203946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November 15 2012 at 2:11:51]]></a:t>
            </a:r>
          </a:p>
        </p:txBody>
      </p:sp>
    </p:spTree>
  </p:cSld>
  <p:clrMapOvr>
    <a:masterClrMapping/>
  </p:clrMapOvr>
</p:sld>
</file>

<file path=ppt/slides/slide6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1 (204112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November 16 2012 at 2:11:37]]></a:t>
            </a:r>
          </a:p>
        </p:txBody>
      </p:sp>
    </p:spTree>
  </p:cSld>
  <p:clrMapOvr>
    <a:masterClrMapping/>
  </p:clrMapOvr>
</p:sld>
</file>

<file path=ppt/slides/slide6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2 (204124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November 16 2012 at 2:11:47]]></a:t>
            </a:r>
          </a:p>
        </p:txBody>
      </p:sp>
    </p:spTree>
  </p:cSld>
  <p:clrMapOvr>
    <a:masterClrMapping/>
  </p:clrMapOvr>
</p:sld>
</file>

<file path=ppt/slides/slide6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3 (204164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November 16 2012 at 9:11:55]]></a:t>
            </a:r>
          </a:p>
        </p:txBody>
      </p:sp>
    </p:spTree>
  </p:cSld>
  <p:clrMapOvr>
    <a:masterClrMapping/>
  </p:clrMapOvr>
</p:sld>
</file>

<file path=ppt/slides/slide6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4 (204168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November 18 2012 at 4:11:09]]></a:t>
            </a:r>
          </a:p>
        </p:txBody>
      </p:sp>
    </p:spTree>
  </p:cSld>
  <p:clrMapOvr>
    <a:masterClrMapping/>
  </p:clrMapOvr>
</p:sld>
</file>

<file path=ppt/slides/slide6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5 (204172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November 18 2012 at 5:11:24]]></a:t>
            </a:r>
          </a:p>
        </p:txBody>
      </p:sp>
    </p:spTree>
  </p:cSld>
  <p:clrMapOvr>
    <a:masterClrMapping/>
  </p:clrMapOvr>
</p:sld>
</file>

<file path=ppt/slides/slide6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6 (204174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November 18 2012 at 5:11:25]]></a:t>
            </a:r>
          </a:p>
        </p:txBody>
      </p:sp>
    </p:spTree>
  </p:cSld>
  <p:clrMapOvr>
    <a:masterClrMapping/>
  </p:clrMapOvr>
</p:sld>
</file>

<file path=ppt/slides/slide6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7 (204180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November 18 2012 at 6:11:53]]></a:t>
            </a:r>
          </a:p>
        </p:txBody>
      </p:sp>
    </p:spTree>
  </p:cSld>
  <p:clrMapOvr>
    <a:masterClrMapping/>
  </p:clrMapOvr>
</p:sld>
</file>

<file path=ppt/slides/slide6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8 (204182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November 18 2012 at 6:11:31]]></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Proudhon et l'Europe : les idées de Proudhon en politique étrangère (259174)]]></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May 15 2009 at 1:05:50]]></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a cité-jardin (287198)]]></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ugust 28 2009 at 1:08:36]]></a:t>
            </a:r>
          </a:p>
        </p:txBody>
      </p:sp>
    </p:spTree>
  </p:cSld>
  <p:clrMapOvr>
    <a:masterClrMapping/>
  </p:clrMapOvr>
</p:sld>
</file>

<file path=ppt/slides/slide7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9 (204184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November 18 2012 at 7:11:10]]></a:t>
            </a:r>
          </a:p>
        </p:txBody>
      </p:sp>
    </p:spTree>
  </p:cSld>
  <p:clrMapOvr>
    <a:masterClrMapping/>
  </p:clrMapOvr>
</p:sld>
</file>

<file path=ppt/slides/slide7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10 (204192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November 19 2012 at 12:11:30]]></a:t>
            </a:r>
          </a:p>
        </p:txBody>
      </p:sp>
    </p:spTree>
  </p:cSld>
  <p:clrMapOvr>
    <a:masterClrMapping/>
  </p:clrMapOvr>
</p:sld>
</file>

<file path=ppt/slides/slide7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Synthèses : revue mensuelle internationnale (204590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November 20 2012 at 11:11:40]]></a:t>
            </a:r>
          </a:p>
        </p:txBody>
      </p:sp>
    </p:spTree>
  </p:cSld>
  <p:clrMapOvr>
    <a:masterClrMapping/>
  </p:clrMapOvr>
</p:sld>
</file>

<file path=ppt/slides/slide7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Internationale des traîtres (2049507)]]></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November 21 2012 at 11:11:04]]></a:t>
            </a:r>
          </a:p>
        </p:txBody>
      </p:sp>
    </p:spTree>
  </p:cSld>
  <p:clrMapOvr>
    <a:masterClrMapping/>
  </p:clrMapOvr>
</p:sld>
</file>

<file path=ppt/slides/slide7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11 (205174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November 21 2012 at 8:11:57]]></a:t>
            </a:r>
          </a:p>
        </p:txBody>
      </p:sp>
    </p:spTree>
  </p:cSld>
  <p:clrMapOvr>
    <a:masterClrMapping/>
  </p:clrMapOvr>
</p:sld>
</file>

<file path=ppt/slides/slide7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12 (205194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November 21 2012 at 11:11:47]]></a:t>
            </a:r>
          </a:p>
        </p:txBody>
      </p:sp>
    </p:spTree>
  </p:cSld>
  <p:clrMapOvr>
    <a:masterClrMapping/>
  </p:clrMapOvr>
</p:sld>
</file>

<file path=ppt/slides/slide7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13 (205726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November 23 2012 at 5:11:42]]></a:t>
            </a:r>
          </a:p>
        </p:txBody>
      </p:sp>
    </p:spTree>
  </p:cSld>
  <p:clrMapOvr>
    <a:masterClrMapping/>
  </p:clrMapOvr>
</p:sld>
</file>

<file path=ppt/slides/slide7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14 (205734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November 23 2012 at 6:11:25]]></a:t>
            </a:r>
          </a:p>
        </p:txBody>
      </p:sp>
    </p:spTree>
  </p:cSld>
  <p:clrMapOvr>
    <a:masterClrMapping/>
  </p:clrMapOvr>
</p:sld>
</file>

<file path=ppt/slides/slide7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15 (2057347)]]></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November 23 2012 at 6:11:04]]></a:t>
            </a:r>
          </a:p>
        </p:txBody>
      </p:sp>
    </p:spTree>
  </p:cSld>
  <p:clrMapOvr>
    <a:masterClrMapping/>
  </p:clrMapOvr>
</p:sld>
</file>

<file path=ppt/slides/slide7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16 (2057348)]]></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November 23 2012 at 6:11:46]]></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Essai sur les données immédiates de la conscience (287308)]]></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ugust 31 2009 at 9:08:39]]></a:t>
            </a:r>
          </a:p>
        </p:txBody>
      </p:sp>
    </p:spTree>
  </p:cSld>
  <p:clrMapOvr>
    <a:masterClrMapping/>
  </p:clrMapOvr>
</p:sld>
</file>

<file path=ppt/slides/slide7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17 (2057349)]]></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November 23 2012 at 6:11:48]]></a:t>
            </a:r>
          </a:p>
        </p:txBody>
      </p:sp>
    </p:spTree>
  </p:cSld>
  <p:clrMapOvr>
    <a:masterClrMapping/>
  </p:clrMapOvr>
</p:sld>
</file>

<file path=ppt/slides/slide7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18 (2057350)]]></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November 23 2012 at 6:11:21]]></a:t>
            </a:r>
          </a:p>
        </p:txBody>
      </p:sp>
    </p:spTree>
  </p:cSld>
  <p:clrMapOvr>
    <a:masterClrMapping/>
  </p:clrMapOvr>
</p:sld>
</file>

<file path=ppt/slides/slide7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19 (2057352)]]></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November 23 2012 at 6:11:33]]></a:t>
            </a:r>
          </a:p>
        </p:txBody>
      </p:sp>
    </p:spTree>
  </p:cSld>
  <p:clrMapOvr>
    <a:masterClrMapping/>
  </p:clrMapOvr>
</p:sld>
</file>

<file path=ppt/slides/slide7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20 (205770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November 25 2012 at 9:11:05]]></a:t>
            </a:r>
          </a:p>
        </p:txBody>
      </p:sp>
    </p:spTree>
  </p:cSld>
  <p:clrMapOvr>
    <a:masterClrMapping/>
  </p:clrMapOvr>
</p:sld>
</file>

<file path=ppt/slides/slide7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21 (205770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November 25 2012 at 9:11:32]]></a:t>
            </a:r>
          </a:p>
        </p:txBody>
      </p:sp>
    </p:spTree>
  </p:cSld>
  <p:clrMapOvr>
    <a:masterClrMapping/>
  </p:clrMapOvr>
</p:sld>
</file>

<file path=ppt/slides/slide7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22 (2057707)]]></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November 25 2012 at 9:11:37]]></a:t>
            </a:r>
          </a:p>
        </p:txBody>
      </p:sp>
    </p:spTree>
  </p:cSld>
  <p:clrMapOvr>
    <a:masterClrMapping/>
  </p:clrMapOvr>
</p:sld>
</file>

<file path=ppt/slides/slide7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23 (2057708)]]></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November 25 2012 at 9:11:42]]></a:t>
            </a:r>
          </a:p>
        </p:txBody>
      </p:sp>
    </p:spTree>
  </p:cSld>
  <p:clrMapOvr>
    <a:masterClrMapping/>
  </p:clrMapOvr>
</p:sld>
</file>

<file path=ppt/slides/slide7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24 (2057709)]]></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November 25 2012 at 9:11:24]]></a:t>
            </a:r>
          </a:p>
        </p:txBody>
      </p:sp>
    </p:spTree>
  </p:cSld>
  <p:clrMapOvr>
    <a:masterClrMapping/>
  </p:clrMapOvr>
</p:sld>
</file>

<file path=ppt/slides/slide7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25 (2057710)]]></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November 25 2012 at 10:11:02]]></a:t>
            </a:r>
          </a:p>
        </p:txBody>
      </p:sp>
    </p:spTree>
  </p:cSld>
  <p:clrMapOvr>
    <a:masterClrMapping/>
  </p:clrMapOvr>
</p:sld>
</file>

<file path=ppt/slides/slide7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Une littérature de fossoyeurs (206162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November 27 2012 at 10:11:08]]></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s jours de Flaubert (315339)]]></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December 10 2009 at 2:12:21]]></a:t>
            </a:r>
          </a:p>
        </p:txBody>
      </p:sp>
    </p:spTree>
  </p:cSld>
  <p:clrMapOvr>
    <a:masterClrMapping/>
  </p:clrMapOvr>
</p:sld>
</file>

<file path=ppt/slides/slide7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Et avec ça, Madame ? (2061773)]]></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November 27 2012 at 10:11:10]]></a:t>
            </a:r>
          </a:p>
        </p:txBody>
      </p:sp>
    </p:spTree>
  </p:cSld>
  <p:clrMapOvr>
    <a:masterClrMapping/>
  </p:clrMapOvr>
</p:sld>
</file>

<file path=ppt/slides/slide7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Action Communale et Provinciale (206222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November 27 2012 at 11:11:10]]></a:t>
            </a:r>
          </a:p>
        </p:txBody>
      </p:sp>
    </p:spTree>
  </p:cSld>
  <p:clrMapOvr>
    <a:masterClrMapping/>
  </p:clrMapOvr>
</p:sld>
</file>

<file path=ppt/slides/slide7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Aspects de la littérature américaine : Hawthorne, Cooper, Melville, Poe, Emerson, Jones Very, Emily Dickinson, Henry James (2065513)]]></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November 28 2012 at 10:11:09]]></a:t>
            </a:r>
          </a:p>
        </p:txBody>
      </p:sp>
    </p:spTree>
  </p:cSld>
  <p:clrMapOvr>
    <a:masterClrMapping/>
  </p:clrMapOvr>
</p:sld>
</file>

<file path=ppt/slides/slide7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Principes fondamentaux d'économie politique (207198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November 29 2012 at 11:11:51]]></a:t>
            </a:r>
          </a:p>
        </p:txBody>
      </p:sp>
    </p:spTree>
  </p:cSld>
  <p:clrMapOvr>
    <a:masterClrMapping/>
  </p:clrMapOvr>
</p:sld>
</file>

<file path=ppt/slides/slide7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 marxisme (207308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November 29 2012 at 2:11:52]]></a:t>
            </a:r>
          </a:p>
        </p:txBody>
      </p:sp>
    </p:spTree>
  </p:cSld>
  <p:clrMapOvr>
    <a:masterClrMapping/>
  </p:clrMapOvr>
</p:sld>
</file>

<file path=ppt/slides/slide7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a monnaie et le change (207312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November 29 2012 at 2:11:54]]></a:t>
            </a:r>
          </a:p>
        </p:txBody>
      </p:sp>
    </p:spTree>
  </p:cSld>
  <p:clrMapOvr>
    <a:masterClrMapping/>
  </p:clrMapOvr>
</p:sld>
</file>

<file path=ppt/slides/slide7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Des principes du léninisme (207372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November 29 2012 at 3:11:16]]></a:t>
            </a:r>
          </a:p>
        </p:txBody>
      </p:sp>
    </p:spTree>
  </p:cSld>
  <p:clrMapOvr>
    <a:masterClrMapping/>
  </p:clrMapOvr>
</p:sld>
</file>

<file path=ppt/slides/slide7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Vers les temps meilleurs : trente ans de vie sociale. I : Introduction générale: 1897-1904 (207414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November 29 2012 at 4:11:12]]></a:t>
            </a:r>
          </a:p>
        </p:txBody>
      </p:sp>
    </p:spTree>
  </p:cSld>
  <p:clrMapOvr>
    <a:masterClrMapping/>
  </p:clrMapOvr>
</p:sld>
</file>

<file path=ppt/slides/slide7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s précurseurs français du socialisme : de Condorcet à Proudhon (207682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November 30 2012 at 2:11:41]]></a:t>
            </a:r>
          </a:p>
        </p:txBody>
      </p:sp>
    </p:spTree>
  </p:cSld>
  <p:clrMapOvr>
    <a:masterClrMapping/>
  </p:clrMapOvr>
</p:sld>
</file>

<file path=ppt/slides/slide7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26 (207780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December 2 2012 at 6:12:21]]></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Une héroïne : Marguerite Bervoets (1914-1944) : biographie (315633)]]></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December 11 2009 at 1:12:56]]></a:t>
            </a:r>
          </a:p>
        </p:txBody>
      </p:sp>
    </p:spTree>
  </p:cSld>
  <p:clrMapOvr>
    <a:masterClrMapping/>
  </p:clrMapOvr>
</p:sld>
</file>

<file path=ppt/slides/slide7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27 (207780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December 2 2012 at 6:12:07]]></a:t>
            </a:r>
          </a:p>
        </p:txBody>
      </p:sp>
    </p:spTree>
  </p:cSld>
  <p:clrMapOvr>
    <a:masterClrMapping/>
  </p:clrMapOvr>
</p:sld>
</file>

<file path=ppt/slides/slide7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28 (2077807)]]></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December 2 2012 at 6:12:56]]></a:t>
            </a:r>
          </a:p>
        </p:txBody>
      </p:sp>
    </p:spTree>
  </p:cSld>
  <p:clrMapOvr>
    <a:masterClrMapping/>
  </p:clrMapOvr>
</p:sld>
</file>

<file path=ppt/slides/slide7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29 (2077808)]]></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December 2 2012 at 6:12:41]]></a:t>
            </a:r>
          </a:p>
        </p:txBody>
      </p:sp>
    </p:spTree>
  </p:cSld>
  <p:clrMapOvr>
    <a:masterClrMapping/>
  </p:clrMapOvr>
</p:sld>
</file>

<file path=ppt/slides/slide7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30 (2077809)]]></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December 2 2012 at 6:12:11]]></a:t>
            </a:r>
          </a:p>
        </p:txBody>
      </p:sp>
    </p:spTree>
  </p:cSld>
  <p:clrMapOvr>
    <a:masterClrMapping/>
  </p:clrMapOvr>
</p:sld>
</file>

<file path=ppt/slides/slide7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31 (2077810)]]></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December 2 2012 at 6:12:06]]></a:t>
            </a:r>
          </a:p>
        </p:txBody>
      </p:sp>
    </p:spTree>
  </p:cSld>
  <p:clrMapOvr>
    <a:masterClrMapping/>
  </p:clrMapOvr>
</p:sld>
</file>

<file path=ppt/slides/slide7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Sois réaliste (207964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December 3 2012 at 11:12:29]]></a:t>
            </a:r>
          </a:p>
        </p:txBody>
      </p:sp>
    </p:spTree>
  </p:cSld>
  <p:clrMapOvr>
    <a:masterClrMapping/>
  </p:clrMapOvr>
</p:sld>
</file>

<file path=ppt/slides/slide7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Existentialisme ou marxisme? (2080168)]]></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December 3 2012 at 11:12:45]]></a:t>
            </a:r>
          </a:p>
        </p:txBody>
      </p:sp>
    </p:spTree>
  </p:cSld>
  <p:clrMapOvr>
    <a:masterClrMapping/>
  </p:clrMapOvr>
</p:sld>
</file>

<file path=ppt/slides/slide7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a dialectique (208122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December 3 2012 at 3:12:04]]></a:t>
            </a:r>
          </a:p>
        </p:txBody>
      </p:sp>
    </p:spTree>
  </p:cSld>
  <p:clrMapOvr>
    <a:masterClrMapping/>
  </p:clrMapOvr>
</p:sld>
</file>

<file path=ppt/slides/slide7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Comment fonctionne une entreprise (208164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December 3 2012 at 4:12:58]]></a:t>
            </a:r>
          </a:p>
        </p:txBody>
      </p:sp>
    </p:spTree>
  </p:cSld>
  <p:clrMapOvr>
    <a:masterClrMapping/>
  </p:clrMapOvr>
</p:sld>
</file>

<file path=ppt/slides/slide7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a conquête de l'énergie ou le progrès de la puissance humaine (208172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December 3 2012 at 4:12:51]]></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 visage de la femme (31563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December 11 2009 at 1:12:42]]></a:t>
            </a:r>
          </a:p>
        </p:txBody>
      </p:sp>
    </p:spTree>
  </p:cSld>
  <p:clrMapOvr>
    <a:masterClrMapping/>
  </p:clrMapOvr>
</p:sld>
</file>

<file path=ppt/slides/slide7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Histoire du travail paysan (208184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December 3 2012 at 4:12:16]]></a:t>
            </a:r>
          </a:p>
        </p:txBody>
      </p:sp>
    </p:spTree>
  </p:cSld>
  <p:clrMapOvr>
    <a:masterClrMapping/>
  </p:clrMapOvr>
</p:sld>
</file>

<file path=ppt/slides/slide7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Petite histoire de la bourgeoisie française (208186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December 3 2012 at 4:12:30]]></a:t>
            </a:r>
          </a:p>
        </p:txBody>
      </p:sp>
    </p:spTree>
  </p:cSld>
  <p:clrMapOvr>
    <a:masterClrMapping/>
  </p:clrMapOvr>
</p:sld>
</file>

<file path=ppt/slides/slide7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a science, la paix, la liberté (208470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December 4 2012 at 1:12:11]]></a:t>
            </a:r>
          </a:p>
        </p:txBody>
      </p:sp>
    </p:spTree>
  </p:cSld>
  <p:clrMapOvr>
    <a:masterClrMapping/>
  </p:clrMapOvr>
</p:sld>
</file>

<file path=ppt/slides/slide7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Histoire des Etats-Unis : 1492-1954 (209006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December 5 2012 at 3:12:07]]></a:t>
            </a:r>
          </a:p>
        </p:txBody>
      </p:sp>
    </p:spTree>
  </p:cSld>
  <p:clrMapOvr>
    <a:masterClrMapping/>
  </p:clrMapOvr>
</p:sld>
</file>

<file path=ppt/slides/slide7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a chevalerie du travail (2091727)]]></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December 6 2012 at 11:12:37]]></a:t>
            </a:r>
          </a:p>
        </p:txBody>
      </p:sp>
    </p:spTree>
  </p:cSld>
  <p:clrMapOvr>
    <a:masterClrMapping/>
  </p:clrMapOvr>
</p:sld>
</file>

<file path=ppt/slides/slide7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s services sociaux en Angleterre (2094627)]]></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December 7 2012 at 11:12:14]]></a:t>
            </a:r>
          </a:p>
        </p:txBody>
      </p:sp>
    </p:spTree>
  </p:cSld>
  <p:clrMapOvr>
    <a:masterClrMapping/>
  </p:clrMapOvr>
</p:sld>
</file>

<file path=ppt/slides/slide7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Guide pratique et formulaire de législation sociale (2094827)]]></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December 7 2012 at 12:12:35]]></a:t>
            </a:r>
          </a:p>
        </p:txBody>
      </p:sp>
    </p:spTree>
  </p:cSld>
  <p:clrMapOvr>
    <a:masterClrMapping/>
  </p:clrMapOvr>
</p:sld>
</file>

<file path=ppt/slides/slide7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tat corporatif : lois et conditions d'un régime corporatif en Belgique (210218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December 11 2012 at 11:12:13]]></a:t>
            </a:r>
          </a:p>
        </p:txBody>
      </p:sp>
    </p:spTree>
  </p:cSld>
  <p:clrMapOvr>
    <a:masterClrMapping/>
  </p:clrMapOvr>
</p:sld>
</file>

<file path=ppt/slides/slide7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Congo : terre d'héroïsme (210302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December 11 2012 at 12:12:10]]></a:t>
            </a:r>
          </a:p>
        </p:txBody>
      </p:sp>
    </p:spTree>
  </p:cSld>
  <p:clrMapOvr>
    <a:masterClrMapping/>
  </p:clrMapOvr>
</p:sld>
</file>

<file path=ppt/slides/slide7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Kravchenko contre Moscou (210804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December 13 2012 at 11:12:06]]></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A l'échelle humaine (317280)]]></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December 24 2009 at 10:12:21]]></a:t>
            </a:r>
          </a:p>
        </p:txBody>
      </p:sp>
    </p:spTree>
  </p:cSld>
  <p:clrMapOvr>
    <a:masterClrMapping/>
  </p:clrMapOvr>
</p:sld>
</file>

<file path=ppt/slides/slide7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En pleine vie russe (210842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December 13 2012 at 11:12:54]]></a:t>
            </a:r>
          </a:p>
        </p:txBody>
      </p:sp>
    </p:spTree>
  </p:cSld>
  <p:clrMapOvr>
    <a:masterClrMapping/>
  </p:clrMapOvr>
</p:sld>
</file>

<file path=ppt/slides/slide7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Comment on devient ouvrier qualifié (211100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December 14 2012 at 11:12:41]]></a:t>
            </a:r>
          </a:p>
        </p:txBody>
      </p:sp>
    </p:spTree>
  </p:cSld>
  <p:clrMapOvr>
    <a:masterClrMapping/>
  </p:clrMapOvr>
</p:sld>
</file>

<file path=ppt/slides/slide7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A l'échelle humaine (211396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December 17 2012 at 10:12:46]]></a:t>
            </a:r>
          </a:p>
        </p:txBody>
      </p:sp>
    </p:spTree>
  </p:cSld>
  <p:clrMapOvr>
    <a:masterClrMapping/>
  </p:clrMapOvr>
</p:sld>
</file>

<file path=ppt/slides/slide7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Salaire et rendement (211488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December 17 2012 at 2:12:17]]></a:t>
            </a:r>
          </a:p>
        </p:txBody>
      </p:sp>
    </p:spTree>
  </p:cSld>
  <p:clrMapOvr>
    <a:masterClrMapping/>
  </p:clrMapOvr>
</p:sld>
</file>

<file path=ppt/slides/slide7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s caractères contemporains du salaire (211508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December 17 2012 at 2:12:43]]></a:t>
            </a:r>
          </a:p>
        </p:txBody>
      </p:sp>
    </p:spTree>
  </p:cSld>
  <p:clrMapOvr>
    <a:masterClrMapping/>
  </p:clrMapOvr>
</p:sld>
</file>

<file path=ppt/slides/slide7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Traité de service social: tome II: les spécialisations du travail social (211546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December 17 2012 at 3:12:03]]></a:t>
            </a:r>
          </a:p>
        </p:txBody>
      </p:sp>
    </p:spTree>
  </p:cSld>
  <p:clrMapOvr>
    <a:masterClrMapping/>
  </p:clrMapOvr>
</p:sld>
</file>

<file path=ppt/slides/slide7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Guerre aux Trusts (211666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December 18 2012 at 8:12:34]]></a:t>
            </a:r>
          </a:p>
        </p:txBody>
      </p:sp>
    </p:spTree>
  </p:cSld>
  <p:clrMapOvr>
    <a:masterClrMapping/>
  </p:clrMapOvr>
</p:sld>
</file>

<file path=ppt/slides/slide7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s pouvoirs des secrétaires généraux pendant l'occupation (211966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December 19 2012 at 10:12:37]]></a:t>
            </a:r>
          </a:p>
        </p:txBody>
      </p:sp>
    </p:spTree>
  </p:cSld>
  <p:clrMapOvr>
    <a:masterClrMapping/>
  </p:clrMapOvr>
</p:sld>
</file>

<file path=ppt/slides/slide7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s socialistes des pays opprimés réclament la liberté, la démocratie et l'indépendance: compte rendu de la Conférence Internationale des partis socialistes des pays du Centre et de l'Est européen (212122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December 19 2012 at 3:12:15]]></a:t>
            </a:r>
          </a:p>
        </p:txBody>
      </p:sp>
    </p:spTree>
  </p:cSld>
  <p:clrMapOvr>
    <a:masterClrMapping/>
  </p:clrMapOvr>
</p:sld>
</file>

<file path=ppt/slides/slide7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Cahiers de ma montagne (212530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December 21 2012 at 1:12:08]]></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Jean Jaures (317452)]]></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anuary 4 2010 at 10:01:40]]></a:t>
            </a:r>
          </a:p>
        </p:txBody>
      </p:sp>
    </p:spTree>
  </p:cSld>
  <p:clrMapOvr>
    <a:masterClrMapping/>
  </p:clrMapOvr>
</p:sld>
</file>

<file path=ppt/slides/slide7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Notre nature d'homme: ni ange, ni bête. (212544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December 21 2012 at 2:12:04]]></a:t>
            </a:r>
          </a:p>
        </p:txBody>
      </p:sp>
    </p:spTree>
  </p:cSld>
  <p:clrMapOvr>
    <a:masterClrMapping/>
  </p:clrMapOvr>
</p:sld>
</file>

<file path=ppt/slides/slide7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De l'assistance aux pauvres (214080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anuary 8 2013 at 1:01:21]]></a:t>
            </a:r>
          </a:p>
        </p:txBody>
      </p:sp>
    </p:spTree>
  </p:cSld>
  <p:clrMapOvr>
    <a:masterClrMapping/>
  </p:clrMapOvr>
</p:sld>
</file>

<file path=ppt/slides/slide7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a sécurité sociale en Belgique. Tome I : Problèmes belges de la sécurité sociale (214206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anuary 8 2013 at 3:01:05]]></a:t>
            </a:r>
          </a:p>
        </p:txBody>
      </p:sp>
    </p:spTree>
  </p:cSld>
  <p:clrMapOvr>
    <a:masterClrMapping/>
  </p:clrMapOvr>
</p:sld>
</file>

<file path=ppt/slides/slide7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Attributions et pouvoirs du Conseil municipal de Paris : avant et après les décrets-lois des 21 avril et 13 juin 1939 complétés par l'ordonnace du 13 avril 1945 (2154748)]]></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anuary 14 2013 at 10:01:12]]></a:t>
            </a:r>
          </a:p>
        </p:txBody>
      </p:sp>
    </p:spTree>
  </p:cSld>
  <p:clrMapOvr>
    <a:masterClrMapping/>
  </p:clrMapOvr>
</p:sld>
</file>

<file path=ppt/slides/slide7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Salon de la recherche scientifique et du contrôle industriel : catalogue (2159967)]]></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anuary 15 2013 at 12:01:51]]></a:t>
            </a:r>
          </a:p>
        </p:txBody>
      </p:sp>
    </p:spTree>
  </p:cSld>
  <p:clrMapOvr>
    <a:masterClrMapping/>
  </p:clrMapOvr>
</p:sld>
</file>

<file path=ppt/slides/slide7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s théories modernes en matière de finances publiques (216596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anuary 16 2013 at 2:01:06]]></a:t>
            </a:r>
          </a:p>
        </p:txBody>
      </p:sp>
    </p:spTree>
  </p:cSld>
  <p:clrMapOvr>
    <a:masterClrMapping/>
  </p:clrMapOvr>
</p:sld>
</file>

<file path=ppt/slides/slide7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Que dois-je connaître des lois socialistes ? : droits et obligations des employeurs et des travailleurs en matière des lois sociales. 2e partie (2167727)]]></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anuary 17 2013 at 9:01:25]]></a:t>
            </a:r>
          </a:p>
        </p:txBody>
      </p:sp>
    </p:spTree>
  </p:cSld>
  <p:clrMapOvr>
    <a:masterClrMapping/>
  </p:clrMapOvr>
</p:sld>
</file>

<file path=ppt/slides/slide7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s échos de "l'Heureux abri" à Solières (Huy) (216970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anuary 17 2013 at 11:01:02]]></a:t>
            </a:r>
          </a:p>
        </p:txBody>
      </p:sp>
    </p:spTree>
  </p:cSld>
  <p:clrMapOvr>
    <a:masterClrMapping/>
  </p:clrMapOvr>
</p:sld>
</file>

<file path=ppt/slides/slide7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Miroir : des lettres hongroises (217174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anuary 17 2013 at 3:01:50]]></a:t>
            </a:r>
          </a:p>
        </p:txBody>
      </p:sp>
    </p:spTree>
  </p:cSld>
  <p:clrMapOvr>
    <a:masterClrMapping/>
  </p:clrMapOvr>
</p:sld>
</file>

<file path=ppt/slides/slide7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Université de Bruxelles et la guerre (219434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anuary 23 2013 at 4:01:02]]></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on Blum devant la cour de Riom : février - mars 1942 (317454)]]></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anuary 4 2010 at 10:01:05]]></a:t>
            </a:r>
          </a:p>
        </p:txBody>
      </p:sp>
    </p:spTree>
  </p:cSld>
  <p:clrMapOvr>
    <a:masterClrMapping/>
  </p:clrMapOvr>
</p:sld>
</file>

<file path=ppt/slides/slide7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 socialisme : double réponse à MM. de Mun et Paul Deschanel (219444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anuary 23 2013 at 4:01:57]]></a:t>
            </a:r>
          </a:p>
        </p:txBody>
      </p:sp>
    </p:spTree>
  </p:cSld>
  <p:clrMapOvr>
    <a:masterClrMapping/>
  </p:clrMapOvr>
</p:sld>
</file>

<file path=ppt/slides/slide7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Pour une Fédération des nations libres (United free nations) (219936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anuary 24 2013 at 3:01:20]]></a:t>
            </a:r>
          </a:p>
        </p:txBody>
      </p:sp>
    </p:spTree>
  </p:cSld>
  <p:clrMapOvr>
    <a:masterClrMapping/>
  </p:clrMapOvr>
</p:sld>
</file>

<file path=ppt/slides/slide7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preuve suprême de la liberté (220088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anuary 25 2013 at 10:01:24]]></a:t>
            </a:r>
          </a:p>
        </p:txBody>
      </p:sp>
    </p:spTree>
  </p:cSld>
  <p:clrMapOvr>
    <a:masterClrMapping/>
  </p:clrMapOvr>
</p:sld>
</file>

<file path=ppt/slides/slide7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Histoire de l'industrie linière en Belgique (220996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anuary 28 2013 at 4:01:14]]></a:t>
            </a:r>
          </a:p>
        </p:txBody>
      </p:sp>
    </p:spTree>
  </p:cSld>
  <p:clrMapOvr>
    <a:masterClrMapping/>
  </p:clrMapOvr>
</p:sld>
</file>

<file path=ppt/slides/slide7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s tribunaux pour enfants : précis de législation, de doctrine et de jurisprudence (221516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anuary 29 2013 at 3:01:09]]></a:t>
            </a:r>
          </a:p>
        </p:txBody>
      </p:sp>
    </p:spTree>
  </p:cSld>
  <p:clrMapOvr>
    <a:masterClrMapping/>
  </p:clrMapOvr>
</p:sld>
</file>

<file path=ppt/slides/slide7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Nos fusillés nous parlent ! : mes quatorze stations à la Citadelle de Liège : lettres des fusillés (du 21 mai 1941 au 29 janvier 1943) (221686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anuary 30 2013 at 10:01:23]]></a:t>
            </a:r>
          </a:p>
        </p:txBody>
      </p:sp>
    </p:spTree>
  </p:cSld>
  <p:clrMapOvr>
    <a:masterClrMapping/>
  </p:clrMapOvr>
</p:sld>
</file>

<file path=ppt/slides/slide7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Adieu aux vivants : confidences et pensées d'un condamné à mort (221780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anuary 30 2013 at 11:01:37]]></a:t>
            </a:r>
          </a:p>
        </p:txBody>
      </p:sp>
    </p:spTree>
  </p:cSld>
  <p:clrMapOvr>
    <a:masterClrMapping/>
  </p:clrMapOvr>
</p:sld>
</file>

<file path=ppt/slides/slide7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Sabotages (221800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anuary 30 2013 at 11:01:55]]></a:t>
            </a:r>
          </a:p>
        </p:txBody>
      </p:sp>
    </p:spTree>
  </p:cSld>
  <p:clrMapOvr>
    <a:masterClrMapping/>
  </p:clrMapOvr>
</p:sld>
</file>

<file path=ppt/slides/slide7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Etude sur la fixation rationnelle des bases de salaires (223656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6 2013 at 9:02:05]]></a:t>
            </a:r>
          </a:p>
        </p:txBody>
      </p:sp>
    </p:spTree>
  </p:cSld>
  <p:clrMapOvr>
    <a:masterClrMapping/>
  </p:clrMapOvr>
</p:sld>
</file>

<file path=ppt/slides/slide7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Jeunesse à la dérive. Tome I : La genèse du drame (223684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6 2013 at 10:02:10]]></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Om socialist te zijn (317517)]]></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anuary 4 2010 at 11:01:14]]></a:t>
            </a:r>
          </a:p>
        </p:txBody>
      </p:sp>
    </p:spTree>
  </p:cSld>
  <p:clrMapOvr>
    <a:masterClrMapping/>
  </p:clrMapOvr>
</p:sld>
</file>

<file path=ppt/slides/slide7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a révolution européenne (223742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6 2013 at 11:02:37]]></a:t>
            </a:r>
          </a:p>
        </p:txBody>
      </p:sp>
    </p:spTree>
  </p:cSld>
  <p:clrMapOvr>
    <a:masterClrMapping/>
  </p:clrMapOvr>
</p:sld>
</file>

<file path=ppt/slides/slide7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J;-L. David (224818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1 2013 at 10:02:42]]></a:t>
            </a:r>
          </a:p>
        </p:txBody>
      </p:sp>
    </p:spTree>
  </p:cSld>
  <p:clrMapOvr>
    <a:masterClrMapping/>
  </p:clrMapOvr>
</p:sld>
</file>

<file path=ppt/slides/slide7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Traité de science politique. Tome I : Le pouvoir politique (225304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2 2013 at 11:02:14]]></a:t>
            </a:r>
          </a:p>
        </p:txBody>
      </p:sp>
    </p:spTree>
  </p:cSld>
  <p:clrMapOvr>
    <a:masterClrMapping/>
  </p:clrMapOvr>
</p:sld>
</file>

<file path=ppt/slides/slide7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Traité de science politique. Tome II : L'Etat (225318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2 2013 at 12:02:40]]></a:t>
            </a:r>
          </a:p>
        </p:txBody>
      </p:sp>
    </p:spTree>
  </p:cSld>
  <p:clrMapOvr>
    <a:masterClrMapping/>
  </p:clrMapOvr>
</p:sld>
</file>

<file path=ppt/slides/slide7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Un programme de la santé pour la Belgique (226490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4 2013 at 4:02:54]]></a:t>
            </a:r>
          </a:p>
        </p:txBody>
      </p:sp>
    </p:spTree>
  </p:cSld>
  <p:clrMapOvr>
    <a:masterClrMapping/>
  </p:clrMapOvr>
</p:sld>
</file>

<file path=ppt/slides/slide7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Particularités du chômage et de l'emploi en Belgique (227044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8 2013 at 11:02:31]]></a:t>
            </a:r>
          </a:p>
        </p:txBody>
      </p:sp>
    </p:spTree>
  </p:cSld>
  <p:clrMapOvr>
    <a:masterClrMapping/>
  </p:clrMapOvr>
</p:sld>
</file>

<file path=ppt/slides/slide7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Organisation. Tome II : organisation du travail (227062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8 2013 at 11:02:41]]></a:t>
            </a:r>
          </a:p>
        </p:txBody>
      </p:sp>
    </p:spTree>
  </p:cSld>
  <p:clrMapOvr>
    <a:masterClrMapping/>
  </p:clrMapOvr>
</p:sld>
</file>

<file path=ppt/slides/slide7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Ecoute, jeune travailleur ! (228442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21 2013 at 10:02:55]]></a:t>
            </a:r>
          </a:p>
        </p:txBody>
      </p:sp>
    </p:spTree>
  </p:cSld>
  <p:clrMapOvr>
    <a:masterClrMapping/>
  </p:clrMapOvr>
</p:sld>
</file>

<file path=ppt/slides/slide7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Traité de service social. Tome I : problèmes - modes détude - éléments de solution (2299009)]]></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26 2013 at 10:02:28]]></a:t>
            </a:r>
          </a:p>
        </p:txBody>
      </p:sp>
    </p:spTree>
  </p:cSld>
  <p:clrMapOvr>
    <a:masterClrMapping/>
  </p:clrMapOvr>
</p:sld>
</file>

<file path=ppt/slides/slide7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oisirs et culture : manuel de l'éducation populaire. Tome I : Philosophie de l'éducation populaire (230028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26 2013 at 11:02:48]]></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 problème de l'Unité (317527)]]></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anuary 4 2010 at 11:01:39]]></a:t>
            </a:r>
          </a:p>
        </p:txBody>
      </p:sp>
    </p:spTree>
  </p:cSld>
  <p:clrMapOvr>
    <a:masterClrMapping/>
  </p:clrMapOvr>
</p:sld>
</file>

<file path=ppt/slides/slide7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s coopératives en France (230956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27 2013 at 4:02:06]]></a:t>
            </a:r>
          </a:p>
        </p:txBody>
      </p:sp>
    </p:spTree>
  </p:cSld>
  <p:clrMapOvr>
    <a:masterClrMapping/>
  </p:clrMapOvr>
</p:sld>
</file>

<file path=ppt/slides/slide7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s coopératives agricoles (230966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27 2013 at 4:02:03]]></a:t>
            </a:r>
          </a:p>
        </p:txBody>
      </p:sp>
    </p:spTree>
  </p:cSld>
  <p:clrMapOvr>
    <a:masterClrMapping/>
  </p:clrMapOvr>
</p:sld>
</file>

<file path=ppt/slides/slide7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glise, le communisme et les chrétiens (231824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March 1 2013 at 12:03:56]]></a:t>
            </a:r>
          </a:p>
        </p:txBody>
      </p:sp>
    </p:spTree>
  </p:cSld>
  <p:clrMapOvr>
    <a:masterClrMapping/>
  </p:clrMapOvr>
</p:sld>
</file>

<file path=ppt/slides/slide7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 droit de vivre (232206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March 4 2013 at 2:03:54]]></a:t>
            </a:r>
          </a:p>
        </p:txBody>
      </p:sp>
    </p:spTree>
  </p:cSld>
  <p:clrMapOvr>
    <a:masterClrMapping/>
  </p:clrMapOvr>
</p:sld>
</file>

<file path=ppt/slides/slide7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84 (247292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May 2 2013 at 11:05:06]]></a:t>
            </a:r>
          </a:p>
        </p:txBody>
      </p:sp>
    </p:spTree>
  </p:cSld>
  <p:clrMapOvr>
    <a:masterClrMapping/>
  </p:clrMapOvr>
</p:sld>
</file>

<file path=ppt/slides/slide7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85 (2472967)]]></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May 2 2013 at 11:05:06]]></a:t>
            </a:r>
          </a:p>
        </p:txBody>
      </p:sp>
    </p:spTree>
  </p:cSld>
  <p:clrMapOvr>
    <a:masterClrMapping/>
  </p:clrMapOvr>
</p:sld>
</file>

<file path=ppt/slides/slide7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86 (2472969)]]></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May 2 2013 at 11:05:05]]></a:t>
            </a:r>
          </a:p>
        </p:txBody>
      </p:sp>
    </p:spTree>
  </p:cSld>
  <p:clrMapOvr>
    <a:masterClrMapping/>
  </p:clrMapOvr>
</p:sld>
</file>

<file path=ppt/slides/slide7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87 (247298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May 2 2013 at 11:05:14]]></a:t>
            </a:r>
          </a:p>
        </p:txBody>
      </p:sp>
    </p:spTree>
  </p:cSld>
  <p:clrMapOvr>
    <a:masterClrMapping/>
  </p:clrMapOvr>
</p:sld>
</file>

<file path=ppt/slides/slide7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89 (247300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May 2 2013 at 11:05:24]]></a:t>
            </a:r>
          </a:p>
        </p:txBody>
      </p:sp>
    </p:spTree>
  </p:cSld>
  <p:clrMapOvr>
    <a:masterClrMapping/>
  </p:clrMapOvr>
</p:sld>
</file>

<file path=ppt/slides/slide7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90 (247304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May 2 2013 at 11:05:19]]></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 matérialisme dialectique : le matérialisme dialectique de Marx et Engels, les lois de la dialectique (259394)]]></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May 18 2009 at 11:05:12]]></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Souvenirs sur l'affaire (31753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anuary 4 2010 at 12:01:59]]></a:t>
            </a:r>
          </a:p>
        </p:txBody>
      </p:sp>
    </p:spTree>
  </p:cSld>
  <p:clrMapOvr>
    <a:masterClrMapping/>
  </p:clrMapOvr>
</p:sld>
</file>

<file path=ppt/slides/slide8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91 (2473068)]]></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May 2 2013 at 11:05:18]]></a:t>
            </a:r>
          </a:p>
        </p:txBody>
      </p:sp>
    </p:spTree>
  </p:cSld>
  <p:clrMapOvr>
    <a:masterClrMapping/>
  </p:clrMapOvr>
</p:sld>
</file>

<file path=ppt/slides/slide8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92 (2473070)]]></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May 2 2013 at 11:05:10]]></a:t>
            </a:r>
          </a:p>
        </p:txBody>
      </p:sp>
    </p:spTree>
  </p:cSld>
  <p:clrMapOvr>
    <a:masterClrMapping/>
  </p:clrMapOvr>
</p:sld>
</file>

<file path=ppt/slides/slide8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93 (247308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May 2 2013 at 11:05:37]]></a:t>
            </a:r>
          </a:p>
        </p:txBody>
      </p:sp>
    </p:spTree>
  </p:cSld>
  <p:clrMapOvr>
    <a:masterClrMapping/>
  </p:clrMapOvr>
</p:sld>
</file>

<file path=ppt/slides/slide8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94 (2473088)]]></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May 2 2013 at 11:05:33]]></a:t>
            </a:r>
          </a:p>
        </p:txBody>
      </p:sp>
    </p:spTree>
  </p:cSld>
  <p:clrMapOvr>
    <a:masterClrMapping/>
  </p:clrMapOvr>
</p:sld>
</file>

<file path=ppt/slides/slide8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95 (247310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May 2 2013 at 11:05:52]]></a:t>
            </a:r>
          </a:p>
        </p:txBody>
      </p:sp>
    </p:spTree>
  </p:cSld>
  <p:clrMapOvr>
    <a:masterClrMapping/>
  </p:clrMapOvr>
</p:sld>
</file>

<file path=ppt/slides/slide8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96 (247314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May 2 2013 at 11:05:56]]></a:t>
            </a:r>
          </a:p>
        </p:txBody>
      </p:sp>
    </p:spTree>
  </p:cSld>
  <p:clrMapOvr>
    <a:masterClrMapping/>
  </p:clrMapOvr>
</p:sld>
</file>

<file path=ppt/slides/slide8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97 (247314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May 2 2013 at 11:05:07]]></a:t>
            </a:r>
          </a:p>
        </p:txBody>
      </p:sp>
    </p:spTree>
  </p:cSld>
  <p:clrMapOvr>
    <a:masterClrMapping/>
  </p:clrMapOvr>
</p:sld>
</file>

<file path=ppt/slides/slide8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98 (247316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May 2 2013 at 11:05:58]]></a:t>
            </a:r>
          </a:p>
        </p:txBody>
      </p:sp>
    </p:spTree>
  </p:cSld>
  <p:clrMapOvr>
    <a:masterClrMapping/>
  </p:clrMapOvr>
</p:sld>
</file>

<file path=ppt/slides/slide8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99 (247318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May 2 2013 at 11:05:32]]></a:t>
            </a:r>
          </a:p>
        </p:txBody>
      </p:sp>
    </p:spTree>
  </p:cSld>
  <p:clrMapOvr>
    <a:masterClrMapping/>
  </p:clrMapOvr>
</p:sld>
</file>

<file path=ppt/slides/slide8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100 (247318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May 2 2013 at 11:05:17]]></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ttres à Jacqueline sur le capitalisme et le socialisme (319370)]]></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anuary 12 2010 at 4:01:01]]></a:t>
            </a:r>
          </a:p>
        </p:txBody>
      </p:sp>
    </p:spTree>
  </p:cSld>
  <p:clrMapOvr>
    <a:masterClrMapping/>
  </p:clrMapOvr>
</p:sld>
</file>

<file path=ppt/slides/slide8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 Fonds René Pirquin (276828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October 7 2013 at 7:10:28]]></a:t>
            </a:r>
          </a:p>
        </p:txBody>
      </p:sp>
    </p:spTree>
  </p:cSld>
  <p:clrMapOvr>
    <a:masterClrMapping/>
  </p:clrMapOvr>
</p:sld>
</file>

<file path=ppt/slides/slide8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 Bandes audiovisuelles (277374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October 9 2013 at 6:10:36]]></a:t>
            </a:r>
          </a:p>
        </p:txBody>
      </p:sp>
    </p:spTree>
  </p:cSld>
  <p:clrMapOvr>
    <a:masterClrMapping/>
  </p:clrMapOvr>
</p:sld>
</file>

<file path=ppt/slides/slide8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Psychologie, marxisme, matérialisme : essais critiques (282968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November 12 2013 at 1:11:53]]></a:t>
            </a:r>
          </a:p>
        </p:txBody>
      </p:sp>
    </p:spTree>
  </p:cSld>
  <p:clrMapOvr>
    <a:masterClrMapping/>
  </p:clrMapOvr>
</p:sld>
</file>

<file path=ppt/slides/slide8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Vers la médecine sociale (2829847)]]></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November 12 2013 at 2:11:54]]></a:t>
            </a:r>
          </a:p>
        </p:txBody>
      </p:sp>
    </p:spTree>
  </p:cSld>
  <p:clrMapOvr>
    <a:masterClrMapping/>
  </p:clrMapOvr>
</p:sld>
</file>

<file path=ppt/slides/slide8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Calcul statistique pour débutants (283268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November 13 2013 at 10:11:40]]></a:t>
            </a:r>
          </a:p>
        </p:txBody>
      </p:sp>
    </p:spTree>
  </p:cSld>
  <p:clrMapOvr>
    <a:masterClrMapping/>
  </p:clrMapOvr>
</p:sld>
</file>

<file path=ppt/slides/slide8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s conseils d'entreprise (2833547)]]></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November 13 2013 at 1:11:03]]></a:t>
            </a:r>
          </a:p>
        </p:txBody>
      </p:sp>
    </p:spTree>
  </p:cSld>
  <p:clrMapOvr>
    <a:masterClrMapping/>
  </p:clrMapOvr>
</p:sld>
</file>

<file path=ppt/slides/slide8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Stand en uitbouw van de vlaamse beweging : de vlaamse beweging door van wal (2845247)]]></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November 20 2013 at 2:11:23]]></a:t>
            </a:r>
          </a:p>
        </p:txBody>
      </p:sp>
    </p:spTree>
  </p:cSld>
  <p:clrMapOvr>
    <a:masterClrMapping/>
  </p:clrMapOvr>
</p:sld>
</file>

<file path=ppt/slides/slide8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 Fonds Freddy Terwagne (284646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November 21 2013 at 8:11:33]]></a:t>
            </a:r>
          </a:p>
        </p:txBody>
      </p:sp>
    </p:spTree>
  </p:cSld>
  <p:clrMapOvr>
    <a:masterClrMapping/>
  </p:clrMapOvr>
</p:sld>
</file>

<file path=ppt/slides/slide8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s sources françaises du socialisme scientifique (2863607)]]></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November 29 2013 at 11:11:07]]></a:t>
            </a:r>
          </a:p>
        </p:txBody>
      </p:sp>
    </p:spTree>
  </p:cSld>
  <p:clrMapOvr>
    <a:masterClrMapping/>
  </p:clrMapOvr>
</p:sld>
</file>

<file path=ppt/slides/slide8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s origines du capitalisme moderne : esquisse historique (287524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December 5 2013 at 9:12:25]]></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a société au service de la personne (319513)]]></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anuary 13 2010 at 11:01:21]]></a:t>
            </a:r>
          </a:p>
        </p:txBody>
      </p:sp>
    </p:spTree>
  </p:cSld>
  <p:clrMapOvr>
    <a:masterClrMapping/>
  </p:clrMapOvr>
</p:sld>
</file>

<file path=ppt/slides/slide8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Jan Bijl of de geboorte van het socialisme te Aalst (287858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December 6 2013 at 9:12:52]]></a:t>
            </a:r>
          </a:p>
        </p:txBody>
      </p:sp>
    </p:spTree>
  </p:cSld>
  <p:clrMapOvr>
    <a:masterClrMapping/>
  </p:clrMapOvr>
</p:sld>
</file>

<file path=ppt/slides/slide8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 Livrets d'ouvrier (289992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December 13 2013 at 11:12:10]]></a:t>
            </a:r>
          </a:p>
        </p:txBody>
      </p:sp>
    </p:spTree>
  </p:cSld>
  <p:clrMapOvr>
    <a:masterClrMapping/>
  </p:clrMapOvr>
</p:sld>
</file>

<file path=ppt/slides/slide8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101 (3191732)]]></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pril 25 2014 at 5:04:54]]></a:t>
            </a:r>
          </a:p>
        </p:txBody>
      </p:sp>
    </p:spTree>
  </p:cSld>
  <p:clrMapOvr>
    <a:masterClrMapping/>
  </p:clrMapOvr>
</p:sld>
</file>

<file path=ppt/slides/slide8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102 (3191748)]]></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pril 25 2014 at 6:04:21]]></a:t>
            </a:r>
          </a:p>
        </p:txBody>
      </p:sp>
    </p:spTree>
  </p:cSld>
  <p:clrMapOvr>
    <a:masterClrMapping/>
  </p:clrMapOvr>
</p:sld>
</file>

<file path=ppt/slides/slide8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103 (3191751)]]></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pril 25 2014 at 6:04:21]]></a:t>
            </a:r>
          </a:p>
        </p:txBody>
      </p:sp>
    </p:spTree>
  </p:cSld>
  <p:clrMapOvr>
    <a:masterClrMapping/>
  </p:clrMapOvr>
</p:sld>
</file>

<file path=ppt/slides/slide8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104 (319175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pril 25 2014 at 6:04:28]]></a:t>
            </a:r>
          </a:p>
        </p:txBody>
      </p:sp>
    </p:spTree>
  </p:cSld>
  <p:clrMapOvr>
    <a:masterClrMapping/>
  </p:clrMapOvr>
</p:sld>
</file>

<file path=ppt/slides/slide8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105 (3191761)]]></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pril 25 2014 at 6:04:27]]></a:t>
            </a:r>
          </a:p>
        </p:txBody>
      </p:sp>
    </p:spTree>
  </p:cSld>
  <p:clrMapOvr>
    <a:masterClrMapping/>
  </p:clrMapOvr>
</p:sld>
</file>

<file path=ppt/slides/slide8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106 (319176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pril 25 2014 at 6:04:44]]></a:t>
            </a:r>
          </a:p>
        </p:txBody>
      </p:sp>
    </p:spTree>
  </p:cSld>
  <p:clrMapOvr>
    <a:masterClrMapping/>
  </p:clrMapOvr>
</p:sld>
</file>

<file path=ppt/slides/slide8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107 (3191767)]]></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pril 25 2014 at 6:04:23]]></a:t>
            </a:r>
          </a:p>
        </p:txBody>
      </p:sp>
    </p:spTree>
  </p:cSld>
  <p:clrMapOvr>
    <a:masterClrMapping/>
  </p:clrMapOvr>
</p:sld>
</file>

<file path=ppt/slides/slide8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108 (3191768)]]></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pril 25 2014 at 6:04:57]]></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 syndicalisme et la guerre (31973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anuary 14 2010 at 9:01:55]]></a:t>
            </a:r>
          </a:p>
        </p:txBody>
      </p:sp>
    </p:spTree>
  </p:cSld>
  <p:clrMapOvr>
    <a:masterClrMapping/>
  </p:clrMapOvr>
</p:sld>
</file>

<file path=ppt/slides/slide8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110 (3191770)]]></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pril 25 2014 at 6:04:04]]></a:t>
            </a:r>
          </a:p>
        </p:txBody>
      </p:sp>
    </p:spTree>
  </p:cSld>
  <p:clrMapOvr>
    <a:masterClrMapping/>
  </p:clrMapOvr>
</p:sld>
</file>

<file path=ppt/slides/slide8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111 (3191771)]]></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pril 25 2014 at 6:04:41]]></a:t>
            </a:r>
          </a:p>
        </p:txBody>
      </p:sp>
    </p:spTree>
  </p:cSld>
  <p:clrMapOvr>
    <a:masterClrMapping/>
  </p:clrMapOvr>
</p:sld>
</file>

<file path=ppt/slides/slide8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112 (3191772)]]></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pril 25 2014 at 6:04:27]]></a:t>
            </a:r>
          </a:p>
        </p:txBody>
      </p:sp>
    </p:spTree>
  </p:cSld>
  <p:clrMapOvr>
    <a:masterClrMapping/>
  </p:clrMapOvr>
</p:sld>
</file>

<file path=ppt/slides/slide8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113 (3191773)]]></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pril 25 2014 at 6:04:57]]></a:t>
            </a:r>
          </a:p>
        </p:txBody>
      </p:sp>
    </p:spTree>
  </p:cSld>
  <p:clrMapOvr>
    <a:masterClrMapping/>
  </p:clrMapOvr>
</p:sld>
</file>

<file path=ppt/slides/slide8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114 (3191774)]]></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pril 25 2014 at 6:04:44]]></a:t>
            </a:r>
          </a:p>
        </p:txBody>
      </p:sp>
    </p:spTree>
  </p:cSld>
  <p:clrMapOvr>
    <a:masterClrMapping/>
  </p:clrMapOvr>
</p:sld>
</file>

<file path=ppt/slides/slide8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115 (319177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pril 25 2014 at 6:04:25]]></a:t>
            </a:r>
          </a:p>
        </p:txBody>
      </p:sp>
    </p:spTree>
  </p:cSld>
  <p:clrMapOvr>
    <a:masterClrMapping/>
  </p:clrMapOvr>
</p:sld>
</file>

<file path=ppt/slides/slide8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116 (319177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pril 25 2014 at 6:04:13]]></a:t>
            </a:r>
          </a:p>
        </p:txBody>
      </p:sp>
    </p:spTree>
  </p:cSld>
  <p:clrMapOvr>
    <a:masterClrMapping/>
  </p:clrMapOvr>
</p:sld>
</file>

<file path=ppt/slides/slide8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117 (3191777)]]></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pril 25 2014 at 6:04:45]]></a:t>
            </a:r>
          </a:p>
        </p:txBody>
      </p:sp>
    </p:spTree>
  </p:cSld>
  <p:clrMapOvr>
    <a:masterClrMapping/>
  </p:clrMapOvr>
</p:sld>
</file>

<file path=ppt/slides/slide8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118 (3191778)]]></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pril 25 2014 at 6:04:21]]></a:t>
            </a:r>
          </a:p>
        </p:txBody>
      </p:sp>
    </p:spTree>
  </p:cSld>
  <p:clrMapOvr>
    <a:masterClrMapping/>
  </p:clrMapOvr>
</p:sld>
</file>

<file path=ppt/slides/slide8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119 (3191779)]]></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pril 25 2014 at 6:04:51]]></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Cours de sciences administratives : nationalité (320101)]]></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anuary 14 2010 at 4:01:06]]></a:t>
            </a:r>
          </a:p>
        </p:txBody>
      </p:sp>
    </p:spTree>
  </p:cSld>
  <p:clrMapOvr>
    <a:masterClrMapping/>
  </p:clrMapOvr>
</p:sld>
</file>

<file path=ppt/slides/slide8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120 (3191780)]]></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pril 25 2014 at 6:04:23]]></a:t>
            </a:r>
          </a:p>
        </p:txBody>
      </p:sp>
    </p:spTree>
  </p:cSld>
  <p:clrMapOvr>
    <a:masterClrMapping/>
  </p:clrMapOvr>
</p:sld>
</file>

<file path=ppt/slides/slide8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121 (3191781)]]></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pril 25 2014 at 6:04:57]]></a:t>
            </a:r>
          </a:p>
        </p:txBody>
      </p:sp>
    </p:spTree>
  </p:cSld>
  <p:clrMapOvr>
    <a:masterClrMapping/>
  </p:clrMapOvr>
</p:sld>
</file>

<file path=ppt/slides/slide8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122 (3191782)]]></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pril 25 2014 at 6:04:23]]></a:t>
            </a:r>
          </a:p>
        </p:txBody>
      </p:sp>
    </p:spTree>
  </p:cSld>
  <p:clrMapOvr>
    <a:masterClrMapping/>
  </p:clrMapOvr>
</p:sld>
</file>

<file path=ppt/slides/slide8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123 (3191783)]]></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pril 25 2014 at 6:04:57]]></a:t>
            </a:r>
          </a:p>
        </p:txBody>
      </p:sp>
    </p:spTree>
  </p:cSld>
  <p:clrMapOvr>
    <a:masterClrMapping/>
  </p:clrMapOvr>
</p:sld>
</file>

<file path=ppt/slides/slide8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124 (3191784)]]></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pril 25 2014 at 6:04:28]]></a:t>
            </a:r>
          </a:p>
        </p:txBody>
      </p:sp>
    </p:spTree>
  </p:cSld>
  <p:clrMapOvr>
    <a:masterClrMapping/>
  </p:clrMapOvr>
</p:sld>
</file>

<file path=ppt/slides/slide8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125 (319178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pril 25 2014 at 6:04:56]]></a:t>
            </a:r>
          </a:p>
        </p:txBody>
      </p:sp>
    </p:spTree>
  </p:cSld>
  <p:clrMapOvr>
    <a:masterClrMapping/>
  </p:clrMapOvr>
</p:sld>
</file>

<file path=ppt/slides/slide8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126 (319178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pril 25 2014 at 6:04:34]]></a:t>
            </a:r>
          </a:p>
        </p:txBody>
      </p:sp>
    </p:spTree>
  </p:cSld>
  <p:clrMapOvr>
    <a:masterClrMapping/>
  </p:clrMapOvr>
</p:sld>
</file>

<file path=ppt/slides/slide8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127 (3191787)]]></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pril 25 2014 at 6:04:13]]></a:t>
            </a:r>
          </a:p>
        </p:txBody>
      </p:sp>
    </p:spTree>
  </p:cSld>
  <p:clrMapOvr>
    <a:masterClrMapping/>
  </p:clrMapOvr>
</p:sld>
</file>

<file path=ppt/slides/slide8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128 (3191788)]]></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pril 25 2014 at 6:04:43]]></a:t>
            </a:r>
          </a:p>
        </p:txBody>
      </p:sp>
    </p:spTree>
  </p:cSld>
  <p:clrMapOvr>
    <a:masterClrMapping/>
  </p:clrMapOvr>
</p:sld>
</file>

<file path=ppt/slides/slide8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129 (3191789)]]></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pril 25 2014 at 6:04:14]]></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Cours de sciences administratives : état civil (320237)]]></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anuary 15 2010 at 11:01:27]]></a:t>
            </a:r>
          </a:p>
        </p:txBody>
      </p:sp>
    </p:spTree>
  </p:cSld>
  <p:clrMapOvr>
    <a:masterClrMapping/>
  </p:clrMapOvr>
</p:sld>
</file>

<file path=ppt/slides/slide8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131 (319582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pril 28 2014 at 6:04:52]]></a:t>
            </a:r>
          </a:p>
        </p:txBody>
      </p:sp>
    </p:spTree>
  </p:cSld>
  <p:clrMapOvr>
    <a:masterClrMapping/>
  </p:clrMapOvr>
</p:sld>
</file>

<file path=ppt/slides/slide8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132 (319582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pril 28 2014 at 6:04:43]]></a:t>
            </a:r>
          </a:p>
        </p:txBody>
      </p:sp>
    </p:spTree>
  </p:cSld>
  <p:clrMapOvr>
    <a:masterClrMapping/>
  </p:clrMapOvr>
</p:sld>
</file>

<file path=ppt/slides/slide8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133 (3195827)]]></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pril 28 2014 at 6:04:32]]></a:t>
            </a:r>
          </a:p>
        </p:txBody>
      </p:sp>
    </p:spTree>
  </p:cSld>
  <p:clrMapOvr>
    <a:masterClrMapping/>
  </p:clrMapOvr>
</p:sld>
</file>

<file path=ppt/slides/slide8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134 (3195828)]]></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pril 28 2014 at 6:04:04]]></a:t>
            </a:r>
          </a:p>
        </p:txBody>
      </p:sp>
    </p:spTree>
  </p:cSld>
  <p:clrMapOvr>
    <a:masterClrMapping/>
  </p:clrMapOvr>
</p:sld>
</file>

<file path=ppt/slides/slide8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135 (3195829)]]></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pril 28 2014 at 6:04:37]]></a:t>
            </a:r>
          </a:p>
        </p:txBody>
      </p:sp>
    </p:spTree>
  </p:cSld>
  <p:clrMapOvr>
    <a:masterClrMapping/>
  </p:clrMapOvr>
</p:sld>
</file>

<file path=ppt/slides/slide8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137 (3195831)]]></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pril 28 2014 at 6:04:07]]></a:t>
            </a:r>
          </a:p>
        </p:txBody>
      </p:sp>
    </p:spTree>
  </p:cSld>
  <p:clrMapOvr>
    <a:masterClrMapping/>
  </p:clrMapOvr>
</p:sld>
</file>

<file path=ppt/slides/slide8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138 (3195832)]]></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pril 28 2014 at 6:04:56]]></a:t>
            </a:r>
          </a:p>
        </p:txBody>
      </p:sp>
    </p:spTree>
  </p:cSld>
  <p:clrMapOvr>
    <a:masterClrMapping/>
  </p:clrMapOvr>
</p:sld>
</file>

<file path=ppt/slides/slide8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139 (3195833)]]></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pril 28 2014 at 6:04:24]]></a:t>
            </a:r>
          </a:p>
        </p:txBody>
      </p:sp>
    </p:spTree>
  </p:cSld>
  <p:clrMapOvr>
    <a:masterClrMapping/>
  </p:clrMapOvr>
</p:sld>
</file>

<file path=ppt/slides/slide8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140 (3195834)]]></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pril 28 2014 at 6:04:55]]></a:t>
            </a:r>
          </a:p>
        </p:txBody>
      </p:sp>
    </p:spTree>
  </p:cSld>
  <p:clrMapOvr>
    <a:masterClrMapping/>
  </p:clrMapOvr>
</p:sld>
</file>

<file path=ppt/slides/slide8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141 (319583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pril 28 2014 at 6:04:26]]></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 Bouchon de Lanaye (320593)]]></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anuary 18 2010 at 11:01:18]]></a:t>
            </a:r>
          </a:p>
        </p:txBody>
      </p:sp>
    </p:spTree>
  </p:cSld>
  <p:clrMapOvr>
    <a:masterClrMapping/>
  </p:clrMapOvr>
</p:sld>
</file>

<file path=ppt/slides/slide8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142 (319583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pril 28 2014 at 6:04:05]]></a:t>
            </a:r>
          </a:p>
        </p:txBody>
      </p:sp>
    </p:spTree>
  </p:cSld>
  <p:clrMapOvr>
    <a:masterClrMapping/>
  </p:clrMapOvr>
</p:sld>
</file>

<file path=ppt/slides/slide8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143 (3195837)]]></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pril 28 2014 at 6:04:34]]></a:t>
            </a:r>
          </a:p>
        </p:txBody>
      </p:sp>
    </p:spTree>
  </p:cSld>
  <p:clrMapOvr>
    <a:masterClrMapping/>
  </p:clrMapOvr>
</p:sld>
</file>

<file path=ppt/slides/slide8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144 (3195838)]]></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pril 28 2014 at 6:04:11]]></a:t>
            </a:r>
          </a:p>
        </p:txBody>
      </p:sp>
    </p:spTree>
  </p:cSld>
  <p:clrMapOvr>
    <a:masterClrMapping/>
  </p:clrMapOvr>
</p:sld>
</file>

<file path=ppt/slides/slide8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145 (3195839)]]></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pril 28 2014 at 6:04:43]]></a:t>
            </a:r>
          </a:p>
        </p:txBody>
      </p:sp>
    </p:spTree>
  </p:cSld>
  <p:clrMapOvr>
    <a:masterClrMapping/>
  </p:clrMapOvr>
</p:sld>
</file>

<file path=ppt/slides/slide8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146 (3195840)]]></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pril 28 2014 at 6:04:12]]></a:t>
            </a:r>
          </a:p>
        </p:txBody>
      </p:sp>
    </p:spTree>
  </p:cSld>
  <p:clrMapOvr>
    <a:masterClrMapping/>
  </p:clrMapOvr>
</p:sld>
</file>

<file path=ppt/slides/slide8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147 (3195841)]]></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pril 28 2014 at 6:04:56]]></a:t>
            </a:r>
          </a:p>
        </p:txBody>
      </p:sp>
    </p:spTree>
  </p:cSld>
  <p:clrMapOvr>
    <a:masterClrMapping/>
  </p:clrMapOvr>
</p:sld>
</file>

<file path=ppt/slides/slide8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148 (3195842)]]></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pril 28 2014 at 6:04:29]]></a:t>
            </a:r>
          </a:p>
        </p:txBody>
      </p:sp>
    </p:spTree>
  </p:cSld>
  <p:clrMapOvr>
    <a:masterClrMapping/>
  </p:clrMapOvr>
</p:sld>
</file>

<file path=ppt/slides/slide8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149 (3195843)]]></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pril 28 2014 at 6:04:02]]></a:t>
            </a:r>
          </a:p>
        </p:txBody>
      </p:sp>
    </p:spTree>
  </p:cSld>
  <p:clrMapOvr>
    <a:masterClrMapping/>
  </p:clrMapOvr>
</p:sld>
</file>

<file path=ppt/slides/slide8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130 (319584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pril 28 2014 at 8:04:28]]></a:t>
            </a:r>
          </a:p>
        </p:txBody>
      </p:sp>
    </p:spTree>
  </p:cSld>
  <p:clrMapOvr>
    <a:masterClrMapping/>
  </p:clrMapOvr>
</p:sld>
</file>

<file path=ppt/slides/slide8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150 (320396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May 4 2014 at 8:05:19]]></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Un prêtre prend position (320820)]]></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anuary 18 2010 at 4:01:51]]></a:t>
            </a:r>
          </a:p>
        </p:txBody>
      </p:sp>
    </p:spTree>
  </p:cSld>
  <p:clrMapOvr>
    <a:masterClrMapping/>
  </p:clrMapOvr>
</p:sld>
</file>

<file path=ppt/slides/slide8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151 (320396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May 4 2014 at 8:05:59]]></a:t>
            </a:r>
          </a:p>
        </p:txBody>
      </p:sp>
    </p:spTree>
  </p:cSld>
  <p:clrMapOvr>
    <a:masterClrMapping/>
  </p:clrMapOvr>
</p:sld>
</file>

<file path=ppt/slides/slide8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152 (3203967)]]></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May 4 2014 at 8:05:32]]></a:t>
            </a:r>
          </a:p>
        </p:txBody>
      </p:sp>
    </p:spTree>
  </p:cSld>
  <p:clrMapOvr>
    <a:masterClrMapping/>
  </p:clrMapOvr>
</p:sld>
</file>

<file path=ppt/slides/slide8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153 (320398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May 4 2014 at 9:05:42]]></a:t>
            </a:r>
          </a:p>
        </p:txBody>
      </p:sp>
    </p:spTree>
  </p:cSld>
  <p:clrMapOvr>
    <a:masterClrMapping/>
  </p:clrMapOvr>
</p:sld>
</file>

<file path=ppt/slides/slide8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154 (320398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May 4 2014 at 9:05:14]]></a:t>
            </a:r>
          </a:p>
        </p:txBody>
      </p:sp>
    </p:spTree>
  </p:cSld>
  <p:clrMapOvr>
    <a:masterClrMapping/>
  </p:clrMapOvr>
</p:sld>
</file>

<file path=ppt/slides/slide8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155 (3203987)]]></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May 4 2014 at 9:05:42]]></a:t>
            </a:r>
          </a:p>
        </p:txBody>
      </p:sp>
    </p:spTree>
  </p:cSld>
  <p:clrMapOvr>
    <a:masterClrMapping/>
  </p:clrMapOvr>
</p:sld>
</file>

<file path=ppt/slides/slide8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156 (3203988)]]></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May 4 2014 at 9:05:24]]></a:t>
            </a:r>
          </a:p>
        </p:txBody>
      </p:sp>
    </p:spTree>
  </p:cSld>
  <p:clrMapOvr>
    <a:masterClrMapping/>
  </p:clrMapOvr>
</p:sld>
</file>

<file path=ppt/slides/slide8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157 (3203989)]]></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May 4 2014 at 9:05:59]]></a:t>
            </a:r>
          </a:p>
        </p:txBody>
      </p:sp>
    </p:spTree>
  </p:cSld>
  <p:clrMapOvr>
    <a:masterClrMapping/>
  </p:clrMapOvr>
</p:sld>
</file>

<file path=ppt/slides/slide8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158 (3203990)]]></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May 4 2014 at 9:05:30]]></a:t>
            </a:r>
          </a:p>
        </p:txBody>
      </p:sp>
    </p:spTree>
  </p:cSld>
  <p:clrMapOvr>
    <a:masterClrMapping/>
  </p:clrMapOvr>
</p:sld>
</file>

<file path=ppt/slides/slide8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160 (3203991)]]></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May 4 2014 at 9:05:50]]></a:t>
            </a:r>
          </a:p>
        </p:txBody>
      </p:sp>
    </p:spTree>
  </p:cSld>
  <p:clrMapOvr>
    <a:masterClrMapping/>
  </p:clrMapOvr>
</p:sld>
</file>

<file path=ppt/slides/slide8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 Repères biographiques et portraits (332342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uly 1 2014 at 11:07:37]]></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s démocraties contre la fascisme : histoire de la seconde guerre mondiale (321300)]]></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anuary 21 2010 at 10:01:29]]></a:t>
            </a:r>
          </a:p>
        </p:txBody>
      </p:sp>
    </p:spTree>
  </p:cSld>
  <p:clrMapOvr>
    <a:masterClrMapping/>
  </p:clrMapOvr>
</p:sld>
</file>

<file path=ppt/slides/slide8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 Essor et développement de Liège et sa région (332342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uly 1 2014 at 11:07:04]]></a:t>
            </a:r>
          </a:p>
        </p:txBody>
      </p:sp>
    </p:spTree>
  </p:cSld>
  <p:clrMapOvr>
    <a:masterClrMapping/>
  </p:clrMapOvr>
</p:sld>
</file>

<file path=ppt/slides/slide8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 Jeunesse (332568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uly 2 2014 at 9:07:24]]></a:t>
            </a:r>
          </a:p>
        </p:txBody>
      </p:sp>
    </p:spTree>
  </p:cSld>
  <p:clrMapOvr>
    <a:masterClrMapping/>
  </p:clrMapOvr>
</p:sld>
</file>

<file path=ppt/slides/slide8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 Parcours militaire (332628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uly 2 2014 at 10:07:58]]></a:t>
            </a:r>
          </a:p>
        </p:txBody>
      </p:sp>
    </p:spTree>
  </p:cSld>
  <p:clrMapOvr>
    <a:masterClrMapping/>
  </p:clrMapOvr>
</p:sld>
</file>

<file path=ppt/slides/slide8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 Le socialiste (332674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uly 2 2014 at 10:07:53]]></a:t>
            </a:r>
          </a:p>
        </p:txBody>
      </p:sp>
    </p:spTree>
  </p:cSld>
  <p:clrMapOvr>
    <a:masterClrMapping/>
  </p:clrMapOvr>
</p:sld>
</file>

<file path=ppt/slides/slide8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 Vie privée (332678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uly 2 2014 at 10:07:59]]></a:t>
            </a:r>
          </a:p>
        </p:txBody>
      </p:sp>
    </p:spTree>
  </p:cSld>
  <p:clrMapOvr>
    <a:masterClrMapping/>
  </p:clrMapOvr>
</p:sld>
</file>

<file path=ppt/slides/slide8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 Décès de Truffaut (3326808)]]></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uly 2 2014 at 10:07:04]]></a:t>
            </a:r>
          </a:p>
        </p:txBody>
      </p:sp>
    </p:spTree>
  </p:cSld>
  <p:clrMapOvr>
    <a:masterClrMapping/>
  </p:clrMapOvr>
</p:sld>
</file>

<file path=ppt/slides/slide8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 Portraits et hommages (332710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uly 2 2014 at 11:07:24]]></a:t>
            </a:r>
          </a:p>
        </p:txBody>
      </p:sp>
    </p:spTree>
  </p:cSld>
  <p:clrMapOvr>
    <a:masterClrMapping/>
  </p:clrMapOvr>
</p:sld>
</file>

<file path=ppt/slides/slide8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 Réformes de structures économiques et financières (332740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uly 2 2014 at 12:07:06]]></a:t>
            </a:r>
          </a:p>
        </p:txBody>
      </p:sp>
    </p:spTree>
  </p:cSld>
  <p:clrMapOvr>
    <a:masterClrMapping/>
  </p:clrMapOvr>
</p:sld>
</file>

<file path=ppt/slides/slide8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 Echevinat des Travaux publics de Liège (332788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uly 2 2014 at 1:07:21]]></a:t>
            </a:r>
          </a:p>
        </p:txBody>
      </p:sp>
    </p:spTree>
  </p:cSld>
  <p:clrMapOvr>
    <a:masterClrMapping/>
  </p:clrMapOvr>
</p:sld>
</file>

<file path=ppt/slides/slide8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 Monument Tchantchès (332804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uly 2 2014 at 2:07:02]]></a:t>
            </a: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a guerre de 1870-1871 et la Commune (32130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anuary 21 2010 at 10:01:38]]></a:t>
            </a:r>
          </a:p>
        </p:txBody>
      </p:sp>
    </p:spTree>
  </p:cSld>
  <p:clrMapOvr>
    <a:masterClrMapping/>
  </p:clrMapOvr>
</p:sld>
</file>

<file path=ppt/slides/slide8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 Bains de la Sauvenière (332808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uly 2 2014 at 2:07:11]]></a:t>
            </a:r>
          </a:p>
        </p:txBody>
      </p:sp>
    </p:spTree>
  </p:cSld>
  <p:clrMapOvr>
    <a:masterClrMapping/>
  </p:clrMapOvr>
</p:sld>
</file>

<file path=ppt/slides/slide8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 Presse (3349870)]]></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uly 10 2014 at 4:07:50]]></a:t>
            </a:r>
          </a:p>
        </p:txBody>
      </p:sp>
    </p:spTree>
  </p:cSld>
  <p:clrMapOvr>
    <a:masterClrMapping/>
  </p:clrMapOvr>
</p:sld>
</file>

<file path=ppt/slides/slide8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 Publications officielles (3349873)]]></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uly 10 2014 at 4:07:37]]></a:t>
            </a:r>
          </a:p>
        </p:txBody>
      </p:sp>
    </p:spTree>
  </p:cSld>
  <p:clrMapOvr>
    <a:masterClrMapping/>
  </p:clrMapOvr>
</p:sld>
</file>

<file path=ppt/slides/slide8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 Port autonome et Canal Albert (3349874)]]></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uly 10 2014 at 4:07:41]]></a:t>
            </a:r>
          </a:p>
        </p:txBody>
      </p:sp>
    </p:spTree>
  </p:cSld>
  <p:clrMapOvr>
    <a:masterClrMapping/>
  </p:clrMapOvr>
</p:sld>
</file>

<file path=ppt/slides/slide8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 Le Grand Liège (334987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uly 10 2014 at 4:07:28]]></a:t>
            </a:r>
          </a:p>
        </p:txBody>
      </p:sp>
    </p:spTree>
  </p:cSld>
  <p:clrMapOvr>
    <a:masterClrMapping/>
  </p:clrMapOvr>
</p:sld>
</file>

<file path=ppt/slides/slide8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Karl Marx et sa doctrine (3579332)]]></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December 9 2014 at 9:12:51]]></a:t>
            </a:r>
          </a:p>
        </p:txBody>
      </p:sp>
    </p:spTree>
  </p:cSld>
  <p:clrMapOvr>
    <a:masterClrMapping/>
  </p:clrMapOvr>
</p:sld>
</file>

<file path=ppt/slides/slide8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 mot mineur, camarades..." (3579467)]]></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December 9 2014 at 10:12:26]]></a:t>
            </a:r>
          </a:p>
        </p:txBody>
      </p:sp>
    </p:spTree>
  </p:cSld>
  <p:clrMapOvr>
    <a:masterClrMapping/>
  </p:clrMapOvr>
</p:sld>
</file>

<file path=ppt/slides/slide8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Union soviétique et la question de Berlin (documents) (358040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December 9 2014 at 1:12:51]]></a:t>
            </a:r>
          </a:p>
        </p:txBody>
      </p:sp>
    </p:spTree>
  </p:cSld>
  <p:clrMapOvr>
    <a:masterClrMapping/>
  </p:clrMapOvr>
</p:sld>
</file>

<file path=ppt/slides/slide8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a politique extérieure du gouvernement de l'U.R.S.S. (358052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December 9 2014 at 2:12:43]]></a:t>
            </a:r>
          </a:p>
        </p:txBody>
      </p:sp>
    </p:spTree>
  </p:cSld>
  <p:clrMapOvr>
    <a:masterClrMapping/>
  </p:clrMapOvr>
</p:sld>
</file>

<file path=ppt/slides/slide8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Questions de politique extérieure : discours et déclarations : Avril 1945-juin 1948 (358062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December 9 2014 at 2:12:16]]></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Après l'école primaire, qu'allez-vous faire de vos enfants ? (25972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May 19 2009 at 11:05:08]]></a:t>
            </a: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Histoire de l'Italie (32131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anuary 21 2010 at 10:01:26]]></a:t>
            </a:r>
          </a:p>
        </p:txBody>
      </p:sp>
    </p:spTree>
  </p:cSld>
  <p:clrMapOvr>
    <a:masterClrMapping/>
  </p:clrMapOvr>
</p:sld>
</file>

<file path=ppt/slides/slide9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Histoire illustrée de la guerre de 1914 (3580730)]]></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December 9 2014 at 2:12:22]]></a:t>
            </a:r>
          </a:p>
        </p:txBody>
      </p:sp>
    </p:spTree>
  </p:cSld>
  <p:clrMapOvr>
    <a:masterClrMapping/>
  </p:clrMapOvr>
</p:sld>
</file>

<file path=ppt/slides/slide9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ffort (359756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December 19 2014 at 11:12:08]]></a:t>
            </a:r>
          </a:p>
        </p:txBody>
      </p:sp>
    </p:spTree>
  </p:cSld>
  <p:clrMapOvr>
    <a:masterClrMapping/>
  </p:clrMapOvr>
</p:sld>
</file>

<file path=ppt/slides/slide9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 Drapeaux "Prolétaire Hutois" (375268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March 26 2015 at 12:03:03]]></a:t>
            </a:r>
          </a:p>
        </p:txBody>
      </p:sp>
    </p:spTree>
  </p:cSld>
  <p:clrMapOvr>
    <a:masterClrMapping/>
  </p:clrMapOvr>
</p:sld>
</file>

<file path=ppt/slides/slide9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 Drapeaux "Mutuelle les Prolétaires Hutois" (375270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March 26 2015 at 12:03:43]]></a:t>
            </a:r>
          </a:p>
        </p:txBody>
      </p:sp>
    </p:spTree>
  </p:cSld>
  <p:clrMapOvr>
    <a:masterClrMapping/>
  </p:clrMapOvr>
</p:sld>
</file>

<file path=ppt/slides/slide9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 Registre de la correspondance : 1937 - 1942 / Tenu par le Secrétaire Communal (3752988)]]></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March 26 2015 at 1:03:20]]></a:t>
            </a:r>
          </a:p>
        </p:txBody>
      </p:sp>
    </p:spTree>
  </p:cSld>
  <p:clrMapOvr>
    <a:masterClrMapping/>
  </p:clrMapOvr>
</p:sld>
</file>

<file path=ppt/slides/slide9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 Registre de la correspondance : 1942-1946 / Tenu par le Secrétaire Communal (3753108)]]></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March 26 2015 at 2:03:57]]></a:t>
            </a:r>
          </a:p>
        </p:txBody>
      </p:sp>
    </p:spTree>
  </p:cSld>
  <p:clrMapOvr>
    <a:masterClrMapping/>
  </p:clrMapOvr>
</p:sld>
</file>

<file path=ppt/slides/slide9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 Registre de la correspondance : 1946-1950/ Indicateur tenu par le Secrétaire Communal (375322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March 26 2015 at 2:03:24]]></a:t>
            </a:r>
          </a:p>
        </p:txBody>
      </p:sp>
    </p:spTree>
  </p:cSld>
  <p:clrMapOvr>
    <a:masterClrMapping/>
  </p:clrMapOvr>
</p:sld>
</file>

<file path=ppt/slides/slide9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Croire : roman (377608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pril 7 2015 at 10:04:56]]></a:t>
            </a:r>
          </a:p>
        </p:txBody>
      </p:sp>
    </p:spTree>
  </p:cSld>
  <p:clrMapOvr>
    <a:masterClrMapping/>
  </p:clrMapOvr>
</p:sld>
</file>

<file path=ppt/slides/slide9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Rosamonde au cœur fier : roman (377608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pril 7 2015 at 10:04:10]]></a:t>
            </a:r>
          </a:p>
        </p:txBody>
      </p:sp>
    </p:spTree>
  </p:cSld>
  <p:clrMapOvr>
    <a:masterClrMapping/>
  </p:clrMapOvr>
</p:sld>
</file>

<file path=ppt/slides/slide9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Un million pour un mari : roman inédit (377610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pril 7 2015 at 11:04:54]]></a:t>
            </a: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Pour connaître la pensée de Goethe (32141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anuary 21 2010 at 4:01:09]]></a:t>
            </a:r>
          </a:p>
        </p:txBody>
      </p:sp>
    </p:spTree>
  </p:cSld>
  <p:clrMapOvr>
    <a:masterClrMapping/>
  </p:clrMapOvr>
</p:sld>
</file>

<file path=ppt/slides/slide9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a clé de la nuit : roman (3776107)]]></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pril 7 2015 at 11:04:02]]></a:t>
            </a:r>
          </a:p>
        </p:txBody>
      </p:sp>
    </p:spTree>
  </p:cSld>
  <p:clrMapOvr>
    <a:masterClrMapping/>
  </p:clrMapOvr>
</p:sld>
</file>

<file path=ppt/slides/slide9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s fleurs du mal (377696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pril 8 2015 at 2:04:47]]></a:t>
            </a:r>
          </a:p>
        </p:txBody>
      </p:sp>
    </p:spTree>
  </p:cSld>
  <p:clrMapOvr>
    <a:masterClrMapping/>
  </p:clrMapOvr>
</p:sld>
</file>

<file path=ppt/slides/slide9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 Conseil national de Protection de la jeunesse et Comité de Protection de la jeunesse (4027077)]]></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October 20 2015 at 2:10:35]]></a:t>
            </a:r>
          </a:p>
        </p:txBody>
      </p:sp>
    </p:spTree>
  </p:cSld>
  <p:clrMapOvr>
    <a:masterClrMapping/>
  </p:clrMapOvr>
</p:sld>
</file>

<file path=ppt/slides/slide9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 Condition féminine (4027232)]]></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October 20 2015 at 2:10:42]]></a:t>
            </a:r>
          </a:p>
        </p:txBody>
      </p:sp>
    </p:spTree>
  </p:cSld>
  <p:clrMapOvr>
    <a:masterClrMapping/>
  </p:clrMapOvr>
</p:sld>
</file>

<file path=ppt/slides/slide9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 Logement (4027351)]]></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October 20 2015 at 3:10:51]]></a:t>
            </a:r>
          </a:p>
        </p:txBody>
      </p:sp>
    </p:spTree>
  </p:cSld>
  <p:clrMapOvr>
    <a:masterClrMapping/>
  </p:clrMapOvr>
</p:sld>
</file>

<file path=ppt/slides/slide9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 Œuvre nationale de l'enfance (4027391)]]></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October 20 2015 at 3:10:46]]></a:t>
            </a:r>
          </a:p>
        </p:txBody>
      </p:sp>
    </p:spTree>
  </p:cSld>
  <p:clrMapOvr>
    <a:masterClrMapping/>
  </p:clrMapOvr>
</p:sld>
</file>

<file path=ppt/slides/slide9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 Médecine préventive (4027492)]]></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October 20 2015 at 3:10:59]]></a:t>
            </a:r>
          </a:p>
        </p:txBody>
      </p:sp>
    </p:spTree>
  </p:cSld>
  <p:clrMapOvr>
    <a:masterClrMapping/>
  </p:clrMapOvr>
</p:sld>
</file>

<file path=ppt/slides/slide9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 186 (408815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December 16 2015 at 1:12:56]]></a:t>
            </a:r>
          </a:p>
        </p:txBody>
      </p:sp>
    </p:spTree>
  </p:cSld>
  <p:clrMapOvr>
    <a:masterClrMapping/>
  </p:clrMapOvr>
</p:sld>
</file>

<file path=ppt/slides/slide9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 187 (4088174)]]></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December 16 2015 at 2:12:12]]></a:t>
            </a:r>
          </a:p>
        </p:txBody>
      </p:sp>
    </p:spTree>
  </p:cSld>
  <p:clrMapOvr>
    <a:masterClrMapping/>
  </p:clrMapOvr>
</p:sld>
</file>

<file path=ppt/slides/slide9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 188 (4088352)]]></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December 16 2015 at 5:12:47]]></a:t>
            </a: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Budgets du Ministère de l'Instruction publique pour les exercices 1945 et 1946 : discours prononcé à la Chambre des Représentants : séance du 20 nov. 1946 (32142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anuary 21 2010 at 4:01:48]]></a:t>
            </a:r>
          </a:p>
        </p:txBody>
      </p:sp>
    </p:spTree>
  </p:cSld>
  <p:clrMapOvr>
    <a:masterClrMapping/>
  </p:clrMapOvr>
</p:sld>
</file>

<file path=ppt/slides/slide9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 189 (4090552)]]></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December 18 2015 at 2:12:12]]></a:t>
            </a:r>
          </a:p>
        </p:txBody>
      </p:sp>
    </p:spTree>
  </p:cSld>
  <p:clrMapOvr>
    <a:masterClrMapping/>
  </p:clrMapOvr>
</p:sld>
</file>

<file path=ppt/slides/slide9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 190 (4090592)]]></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December 18 2015 at 2:12:55]]></a:t>
            </a:r>
          </a:p>
        </p:txBody>
      </p:sp>
    </p:spTree>
  </p:cSld>
  <p:clrMapOvr>
    <a:masterClrMapping/>
  </p:clrMapOvr>
</p:sld>
</file>

<file path=ppt/slides/slide9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 191 (4090612)]]></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December 18 2015 at 2:12:09]]></a:t>
            </a:r>
          </a:p>
        </p:txBody>
      </p:sp>
    </p:spTree>
  </p:cSld>
  <p:clrMapOvr>
    <a:masterClrMapping/>
  </p:clrMapOvr>
</p:sld>
</file>

<file path=ppt/slides/slide9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 192 (4090613)]]></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December 18 2015 at 2:12:13]]></a:t>
            </a:r>
          </a:p>
        </p:txBody>
      </p:sp>
    </p:spTree>
  </p:cSld>
  <p:clrMapOvr>
    <a:masterClrMapping/>
  </p:clrMapOvr>
</p:sld>
</file>

<file path=ppt/slides/slide9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 193 (4090732)]]></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December 18 2015 at 2:12:48]]></a:t>
            </a:r>
          </a:p>
        </p:txBody>
      </p:sp>
    </p:spTree>
  </p:cSld>
  <p:clrMapOvr>
    <a:masterClrMapping/>
  </p:clrMapOvr>
</p:sld>
</file>

<file path=ppt/slides/slide9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 194 (4090733)]]></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December 18 2015 at 2:12:42]]></a:t>
            </a:r>
          </a:p>
        </p:txBody>
      </p:sp>
    </p:spTree>
  </p:cSld>
  <p:clrMapOvr>
    <a:masterClrMapping/>
  </p:clrMapOvr>
</p:sld>
</file>

<file path=ppt/slides/slide9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 195 (4090753)]]></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December 18 2015 at 3:12:09]]></a:t>
            </a:r>
          </a:p>
        </p:txBody>
      </p:sp>
    </p:spTree>
  </p:cSld>
  <p:clrMapOvr>
    <a:masterClrMapping/>
  </p:clrMapOvr>
</p:sld>
</file>

<file path=ppt/slides/slide9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 196 (4090952)]]></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December 18 2015 at 3:12:09]]></a:t>
            </a:r>
          </a:p>
        </p:txBody>
      </p:sp>
    </p:spTree>
  </p:cSld>
  <p:clrMapOvr>
    <a:masterClrMapping/>
  </p:clrMapOvr>
</p:sld>
</file>

<file path=ppt/slides/slide9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 197 (4090954)]]></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December 18 2015 at 3:12:32]]></a:t>
            </a:r>
          </a:p>
        </p:txBody>
      </p:sp>
    </p:spTree>
  </p:cSld>
  <p:clrMapOvr>
    <a:masterClrMapping/>
  </p:clrMapOvr>
</p:sld>
</file>

<file path=ppt/slides/slide9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 198 (409095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December 18 2015 at 4:12:11]]></a:t>
            </a: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Déportée en Sibérie (323038)]]></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anuary 27 2010 at 2:01:57]]></a:t>
            </a:r>
          </a:p>
        </p:txBody>
      </p:sp>
    </p:spTree>
  </p:cSld>
  <p:clrMapOvr>
    <a:masterClrMapping/>
  </p:clrMapOvr>
</p:sld>
</file>

<file path=ppt/slides/slide9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 199 (4090972)]]></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December 18 2015 at 4:12:12]]></a:t>
            </a:r>
          </a:p>
        </p:txBody>
      </p:sp>
    </p:spTree>
  </p:cSld>
  <p:clrMapOvr>
    <a:masterClrMapping/>
  </p:clrMapOvr>
</p:sld>
</file>

<file path=ppt/slides/slide9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 200 (4090992)]]></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December 18 2015 at 4:12:33]]></a:t>
            </a:r>
          </a:p>
        </p:txBody>
      </p:sp>
    </p:spTree>
  </p:cSld>
  <p:clrMapOvr>
    <a:masterClrMapping/>
  </p:clrMapOvr>
</p:sld>
</file>

<file path=ppt/slides/slide9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 201 (4091072)]]></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December 19 2015 at 4:12:16]]></a:t>
            </a:r>
          </a:p>
        </p:txBody>
      </p:sp>
    </p:spTree>
  </p:cSld>
  <p:clrMapOvr>
    <a:masterClrMapping/>
  </p:clrMapOvr>
</p:sld>
</file>

<file path=ppt/slides/slide9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 202 (4091073)]]></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December 19 2015 at 4:12:13]]></a:t>
            </a:r>
          </a:p>
        </p:txBody>
      </p:sp>
    </p:spTree>
  </p:cSld>
  <p:clrMapOvr>
    <a:masterClrMapping/>
  </p:clrMapOvr>
</p:sld>
</file>

<file path=ppt/slides/slide9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 203 (4091074)]]></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December 19 2015 at 4:12:32]]></a:t>
            </a:r>
          </a:p>
        </p:txBody>
      </p:sp>
    </p:spTree>
  </p:cSld>
  <p:clrMapOvr>
    <a:masterClrMapping/>
  </p:clrMapOvr>
</p:sld>
</file>

<file path=ppt/slides/slide9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 204 (409107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December 19 2015 at 4:12:53]]></a:t>
            </a:r>
          </a:p>
        </p:txBody>
      </p:sp>
    </p:spTree>
  </p:cSld>
  <p:clrMapOvr>
    <a:masterClrMapping/>
  </p:clrMapOvr>
</p:sld>
</file>

<file path=ppt/slides/slide9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 205 (4091152)]]></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December 19 2015 at 5:12:57]]></a:t>
            </a:r>
          </a:p>
        </p:txBody>
      </p:sp>
    </p:spTree>
  </p:cSld>
  <p:clrMapOvr>
    <a:masterClrMapping/>
  </p:clrMapOvr>
</p:sld>
</file>

<file path=ppt/slides/slide9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 206 (4091153)]]></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December 19 2015 at 5:12:56]]></a:t>
            </a:r>
          </a:p>
        </p:txBody>
      </p:sp>
    </p:spTree>
  </p:cSld>
  <p:clrMapOvr>
    <a:masterClrMapping/>
  </p:clrMapOvr>
</p:sld>
</file>

<file path=ppt/slides/slide9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 207 (4091154)]]></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December 19 2015 at 5:12:46]]></a:t>
            </a:r>
          </a:p>
        </p:txBody>
      </p:sp>
    </p:spTree>
  </p:cSld>
  <p:clrMapOvr>
    <a:masterClrMapping/>
  </p:clrMapOvr>
</p:sld>
</file>

<file path=ppt/slides/slide9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 208 (409115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December 19 2015 at 5:12:54]]></a:t>
            </a: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 développement du mouvement coopératif en Asie. Rapport élaboré pour la Conférence régionale asienne (Nuwara Eliya, Ceylan, janvier 1950) (323402)]]></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anuary 28 2010 at 2:01:25]]></a:t>
            </a:r>
          </a:p>
        </p:txBody>
      </p:sp>
    </p:spTree>
  </p:cSld>
  <p:clrMapOvr>
    <a:masterClrMapping/>
  </p:clrMapOvr>
</p:sld>
</file>

<file path=ppt/slides/slide9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 209 (4091172)]]></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December 19 2015 at 6:12:52]]></a:t>
            </a:r>
          </a:p>
        </p:txBody>
      </p:sp>
    </p:spTree>
  </p:cSld>
  <p:clrMapOvr>
    <a:masterClrMapping/>
  </p:clrMapOvr>
</p:sld>
</file>

<file path=ppt/slides/slide9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 210 (4091173)]]></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December 19 2015 at 6:12:28]]></a:t>
            </a:r>
          </a:p>
        </p:txBody>
      </p:sp>
    </p:spTree>
  </p:cSld>
  <p:clrMapOvr>
    <a:masterClrMapping/>
  </p:clrMapOvr>
</p:sld>
</file>

<file path=ppt/slides/slide9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 211 (4091174)]]></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December 19 2015 at 6:12:26]]></a:t>
            </a:r>
          </a:p>
        </p:txBody>
      </p:sp>
    </p:spTree>
  </p:cSld>
  <p:clrMapOvr>
    <a:masterClrMapping/>
  </p:clrMapOvr>
</p:sld>
</file>

<file path=ppt/slides/slide9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nseignement de l'histoire en Wallonie (4099472)]]></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anuary 5 2016 at 11:01]]></a:t>
            </a:r>
          </a:p>
        </p:txBody>
      </p:sp>
    </p:spTree>
  </p:cSld>
  <p:clrMapOvr>
    <a:masterClrMapping/>
  </p:clrMapOvr>
</p:sld>
</file>

<file path=ppt/slides/slide9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Rosa Luxembourg : Her Life and Work (4102712)]]></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anuary 6 2016 at 11:01:20]]></a:t>
            </a:r>
          </a:p>
        </p:txBody>
      </p:sp>
    </p:spTree>
  </p:cSld>
  <p:clrMapOvr>
    <a:masterClrMapping/>
  </p:clrMapOvr>
</p:sld>
</file>

<file path=ppt/slides/slide9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nine et les rapports entre Etats socialistes (4109092)]]></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anuary 11 2016 at 10:01:16]]></a:t>
            </a:r>
          </a:p>
        </p:txBody>
      </p:sp>
    </p:spTree>
  </p:cSld>
  <p:clrMapOvr>
    <a:masterClrMapping/>
  </p:clrMapOvr>
</p:sld>
</file>

<file path=ppt/slides/slide9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Fonds Louis Donnay  (4132640)]]></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anuary 21 2016 at 3:01:11]]></a:t>
            </a:r>
          </a:p>
        </p:txBody>
      </p:sp>
    </p:spTree>
  </p:cSld>
  <p:clrMapOvr>
    <a:masterClrMapping/>
  </p:clrMapOvr>
</p:sld>
</file>

<file path=ppt/slides/slide9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histoire jugera (4162892)]]></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9 2016 at 4:02:33]]></a:t>
            </a:r>
          </a:p>
        </p:txBody>
      </p:sp>
    </p:spTree>
  </p:cSld>
  <p:clrMapOvr>
    <a:masterClrMapping/>
  </p:clrMapOvr>
</p:sld>
</file>

<file path=ppt/slides/slide9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De openbare dienst : studie over de rol van de coöperatie in de algemene regeling van de staatshuishoudkunde (416315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0 2016 at 10:02:54]]></a:t>
            </a:r>
          </a:p>
        </p:txBody>
      </p:sp>
    </p:spTree>
  </p:cSld>
  <p:clrMapOvr>
    <a:masterClrMapping/>
  </p:clrMapOvr>
</p:sld>
</file>

<file path=ppt/slides/slide9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Totalitarisme et droits de l'homme (4163528)]]></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0 2016 at 2:02:38]]></a:t>
            </a: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Union postale ; n° 3 (mars 1949) (323597)]]></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anuary 29 2010 at 1:01:42]]></a:t>
            </a:r>
          </a:p>
        </p:txBody>
      </p:sp>
    </p:spTree>
  </p:cSld>
  <p:clrMapOvr>
    <a:masterClrMapping/>
  </p:clrMapOvr>
</p:sld>
</file>

<file path=ppt/slides/slide9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Staline : essai biographique (4163618)]]></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0 2016 at 3:02]]></a:t>
            </a:r>
          </a:p>
        </p:txBody>
      </p:sp>
    </p:spTree>
  </p:cSld>
  <p:clrMapOvr>
    <a:masterClrMapping/>
  </p:clrMapOvr>
</p:sld>
</file>

<file path=ppt/slides/slide9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s sources doctrinales du marxisme (4163873)]]></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1 2016 at 11:02]]></a:t>
            </a:r>
          </a:p>
        </p:txBody>
      </p:sp>
    </p:spTree>
  </p:cSld>
  <p:clrMapOvr>
    <a:masterClrMapping/>
  </p:clrMapOvr>
</p:sld>
</file>

<file path=ppt/slides/slide9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Humanisme et terreur : essai sur le problème communiste (4164028)]]></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1 2016 at 2:02:35]]></a:t>
            </a:r>
          </a:p>
        </p:txBody>
      </p:sp>
    </p:spTree>
  </p:cSld>
  <p:clrMapOvr>
    <a:masterClrMapping/>
  </p:clrMapOvr>
</p:sld>
</file>

<file path=ppt/slides/slide9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Nationalisatie (4164038)]]></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1 2016 at 2:02:18]]></a:t>
            </a:r>
          </a:p>
        </p:txBody>
      </p:sp>
    </p:spTree>
  </p:cSld>
  <p:clrMapOvr>
    <a:masterClrMapping/>
  </p:clrMapOvr>
</p:sld>
</file>

<file path=ppt/slides/slide9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Comment recruter, sélectionner et utiliser le personnel de bureau (4164134)]]></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1 2016 at 3:02:15]]></a:t>
            </a:r>
          </a:p>
        </p:txBody>
      </p:sp>
    </p:spTree>
  </p:cSld>
  <p:clrMapOvr>
    <a:masterClrMapping/>
  </p:clrMapOvr>
</p:sld>
</file>

<file path=ppt/slides/slide9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s raisins de la colère (4169952)]]></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5 2016 at 3:02:28]]></a:t>
            </a:r>
          </a:p>
        </p:txBody>
      </p:sp>
    </p:spTree>
  </p:cSld>
  <p:clrMapOvr>
    <a:masterClrMapping/>
  </p:clrMapOvr>
</p:sld>
</file>

<file path=ppt/slides/slide9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avant-garde : revue marxiste révolutionnaire (4184972)]]></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24 2016 at 11:02:16]]></a:t>
            </a:r>
          </a:p>
        </p:txBody>
      </p:sp>
    </p:spTree>
  </p:cSld>
  <p:clrMapOvr>
    <a:masterClrMapping/>
  </p:clrMapOvr>
</p:sld>
</file>

<file path=ppt/slides/slide9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Des documents contre les communistes (4208792)]]></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March 10 2016 at 2:03:08]]></a:t>
            </a:r>
          </a:p>
        </p:txBody>
      </p:sp>
    </p:spTree>
  </p:cSld>
  <p:clrMapOvr>
    <a:masterClrMapping/>
  </p:clrMapOvr>
</p:sld>
</file>

<file path=ppt/slides/slide9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 plan quinquennal hongrois (4214161)]]></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March 15 2016 at 12:03:47]]></a:t>
            </a:r>
          </a:p>
        </p:txBody>
      </p:sp>
    </p:spTree>
  </p:cSld>
  <p:clrMapOvr>
    <a:masterClrMapping/>
  </p:clrMapOvr>
</p:sld>
</file>

<file path=ppt/slides/slide9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s Nations unies et le civisme international (4224592)]]></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March 22 2016 at 10:03:51]]></a:t>
            </a: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s machiavéliens : défenseurs de la liberté (32361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anuary 29 2010 at 2:01:38]]></a:t>
            </a:r>
          </a:p>
        </p:txBody>
      </p:sp>
    </p:spTree>
  </p:cSld>
  <p:clrMapOvr>
    <a:masterClrMapping/>
  </p:clrMapOvr>
</p:sld>
</file>

<file path=ppt/slides/slide9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ancien combattant (4225912)]]></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March 23 2016 at 10:03:04]]></a:t>
            </a:r>
          </a:p>
        </p:txBody>
      </p:sp>
    </p:spTree>
  </p:cSld>
  <p:clrMapOvr>
    <a:masterClrMapping/>
  </p:clrMapOvr>
</p:sld>
</file>

<file path=ppt/slides/slide9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Vlaanderen, let op uw zaak ! (4227352)]]></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March 23 2016 at 4:03:09]]></a:t>
            </a:r>
          </a:p>
        </p:txBody>
      </p:sp>
    </p:spTree>
  </p:cSld>
  <p:clrMapOvr>
    <a:masterClrMapping/>
  </p:clrMapOvr>
</p:sld>
</file>

<file path=ppt/slides/slide9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 Corbusier : ou l'architecture au service de l'homme (4229492)]]></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March 24 2016 at 2:03:06]]></a:t>
            </a:r>
          </a:p>
        </p:txBody>
      </p:sp>
    </p:spTree>
  </p:cSld>
  <p:clrMapOvr>
    <a:masterClrMapping/>
  </p:clrMapOvr>
</p:sld>
</file>

<file path=ppt/slides/slide9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 236 (4231820)]]></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March 28 2016 at 6:03:54]]></a:t>
            </a:r>
          </a:p>
        </p:txBody>
      </p:sp>
    </p:spTree>
  </p:cSld>
  <p:clrMapOvr>
    <a:masterClrMapping/>
  </p:clrMapOvr>
</p:sld>
</file>

<file path=ppt/slides/slide9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 237 (4231821)]]></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March 28 2016 at 6:03:43]]></a:t>
            </a:r>
          </a:p>
        </p:txBody>
      </p:sp>
    </p:spTree>
  </p:cSld>
  <p:clrMapOvr>
    <a:masterClrMapping/>
  </p:clrMapOvr>
</p:sld>
</file>

<file path=ppt/slides/slide9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 238 (4231877)]]></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March 28 2016 at 7:03:40]]></a:t>
            </a:r>
          </a:p>
        </p:txBody>
      </p:sp>
    </p:spTree>
  </p:cSld>
  <p:clrMapOvr>
    <a:masterClrMapping/>
  </p:clrMapOvr>
</p:sld>
</file>

<file path=ppt/slides/slide9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 239 (4231878)]]></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March 28 2016 at 7:03:53]]></a:t>
            </a:r>
          </a:p>
        </p:txBody>
      </p:sp>
    </p:spTree>
  </p:cSld>
  <p:clrMapOvr>
    <a:masterClrMapping/>
  </p:clrMapOvr>
</p:sld>
</file>

<file path=ppt/slides/slide9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 240 (4231879)]]></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March 28 2016 at 7:03]]></a:t>
            </a:r>
          </a:p>
        </p:txBody>
      </p:sp>
    </p:spTree>
  </p:cSld>
  <p:clrMapOvr>
    <a:masterClrMapping/>
  </p:clrMapOvr>
</p:sld>
</file>

<file path=ppt/slides/slide9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 241 (4231880)]]></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March 28 2016 at 7:03:44]]></a:t>
            </a:r>
          </a:p>
        </p:txBody>
      </p:sp>
    </p:spTree>
  </p:cSld>
  <p:clrMapOvr>
    <a:masterClrMapping/>
  </p:clrMapOvr>
</p:sld>
</file>

<file path=ppt/slides/slide9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a grammaire par le texte libre (4232613)]]></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March 29 2016 at 2:03:09]]></a:t>
            </a: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Discours prononcé à la Chambre des représentants (32364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anuary 29 2010 at 2:01:18]]></a:t>
            </a:r>
          </a:p>
        </p:txBody>
      </p:sp>
    </p:spTree>
  </p:cSld>
  <p:clrMapOvr>
    <a:masterClrMapping/>
  </p:clrMapOvr>
</p:sld>
</file>

<file path=ppt/slides/slide9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 242 (4235192)]]></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pril 2 2016 at 2:04:42]]></a:t>
            </a:r>
          </a:p>
        </p:txBody>
      </p:sp>
    </p:spTree>
  </p:cSld>
  <p:clrMapOvr>
    <a:masterClrMapping/>
  </p:clrMapOvr>
</p:sld>
</file>

<file path=ppt/slides/slide9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 243 (4235193)]]></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pril 2 2016 at 2:04:01]]></a:t>
            </a:r>
          </a:p>
        </p:txBody>
      </p:sp>
    </p:spTree>
  </p:cSld>
  <p:clrMapOvr>
    <a:masterClrMapping/>
  </p:clrMapOvr>
</p:sld>
</file>

<file path=ppt/slides/slide9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 244 (4235194)]]></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pril 2 2016 at 2:04:51]]></a:t>
            </a:r>
          </a:p>
        </p:txBody>
      </p:sp>
    </p:spTree>
  </p:cSld>
  <p:clrMapOvr>
    <a:masterClrMapping/>
  </p:clrMapOvr>
</p:sld>
</file>

<file path=ppt/slides/slide9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 245 (423519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pril 2 2016 at 2:04:16]]></a:t>
            </a:r>
          </a:p>
        </p:txBody>
      </p:sp>
    </p:spTree>
  </p:cSld>
  <p:clrMapOvr>
    <a:masterClrMapping/>
  </p:clrMapOvr>
</p:sld>
</file>

<file path=ppt/slides/slide9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 246 (423519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pril 2 2016 at 2:04:17]]></a:t>
            </a:r>
          </a:p>
        </p:txBody>
      </p:sp>
    </p:spTree>
  </p:cSld>
  <p:clrMapOvr>
    <a:masterClrMapping/>
  </p:clrMapOvr>
</p:sld>
</file>

<file path=ppt/slides/slide9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 247 (4235197)]]></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pril 2 2016 at 2:04:17]]></a:t>
            </a:r>
          </a:p>
        </p:txBody>
      </p:sp>
    </p:spTree>
  </p:cSld>
  <p:clrMapOvr>
    <a:masterClrMapping/>
  </p:clrMapOvr>
</p:sld>
</file>

<file path=ppt/slides/slide9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 248 (4235198)]]></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pril 2 2016 at 2:04:35]]></a:t>
            </a:r>
          </a:p>
        </p:txBody>
      </p:sp>
    </p:spTree>
  </p:cSld>
  <p:clrMapOvr>
    <a:masterClrMapping/>
  </p:clrMapOvr>
</p:sld>
</file>

<file path=ppt/slides/slide9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 249 (4235199)]]></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pril 2 2016 at 2:04:31]]></a:t>
            </a:r>
          </a:p>
        </p:txBody>
      </p:sp>
    </p:spTree>
  </p:cSld>
  <p:clrMapOvr>
    <a:masterClrMapping/>
  </p:clrMapOvr>
</p:sld>
</file>

<file path=ppt/slides/slide9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 250 (4235200)]]></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pril 2 2016 at 2:04:22]]></a:t>
            </a:r>
          </a:p>
        </p:txBody>
      </p:sp>
    </p:spTree>
  </p:cSld>
  <p:clrMapOvr>
    <a:masterClrMapping/>
  </p:clrMapOvr>
</p:sld>
</file>

<file path=ppt/slides/slide9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 251 (4235201)]]></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pril 2 2016 at 2:04:15]]></a:t>
            </a: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Bulletin du centre d'étude des problèmes sociaux indigènes, n°7 (326538)]]></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1 2010 at 1:02:41]]></a:t>
            </a:r>
          </a:p>
        </p:txBody>
      </p:sp>
    </p:spTree>
  </p:cSld>
  <p:clrMapOvr>
    <a:masterClrMapping/>
  </p:clrMapOvr>
</p:sld>
</file>

<file path=ppt/slides/slide9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 252 (4235272)]]></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pril 2 2016 at 7:04:16]]></a:t>
            </a:r>
          </a:p>
        </p:txBody>
      </p:sp>
    </p:spTree>
  </p:cSld>
  <p:clrMapOvr>
    <a:masterClrMapping/>
  </p:clrMapOvr>
</p:sld>
</file>

<file path=ppt/slides/slide9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 253 (4235273)]]></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pril 2 2016 at 7:04:04]]></a:t>
            </a:r>
          </a:p>
        </p:txBody>
      </p:sp>
    </p:spTree>
  </p:cSld>
  <p:clrMapOvr>
    <a:masterClrMapping/>
  </p:clrMapOvr>
</p:sld>
</file>

<file path=ppt/slides/slide9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 254 (4235274)]]></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pril 2 2016 at 7:04:15]]></a:t>
            </a:r>
          </a:p>
        </p:txBody>
      </p:sp>
    </p:spTree>
  </p:cSld>
  <p:clrMapOvr>
    <a:masterClrMapping/>
  </p:clrMapOvr>
</p:sld>
</file>

<file path=ppt/slides/slide9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 255 (423527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pril 2 2016 at 7:04:11]]></a:t>
            </a:r>
          </a:p>
        </p:txBody>
      </p:sp>
    </p:spTree>
  </p:cSld>
  <p:clrMapOvr>
    <a:masterClrMapping/>
  </p:clrMapOvr>
</p:sld>
</file>

<file path=ppt/slides/slide9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 256 (4235277)]]></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pril 2 2016 at 7:04:32]]></a:t>
            </a:r>
          </a:p>
        </p:txBody>
      </p:sp>
    </p:spTree>
  </p:cSld>
  <p:clrMapOvr>
    <a:masterClrMapping/>
  </p:clrMapOvr>
</p:sld>
</file>

<file path=ppt/slides/slide9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 257 (4235278)]]></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pril 2 2016 at 7:04:47]]></a:t>
            </a:r>
          </a:p>
        </p:txBody>
      </p:sp>
    </p:spTree>
  </p:cSld>
  <p:clrMapOvr>
    <a:masterClrMapping/>
  </p:clrMapOvr>
</p:sld>
</file>

<file path=ppt/slides/slide9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 258 (4235279)]]></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pril 2 2016 at 8:04:38]]></a:t>
            </a:r>
          </a:p>
        </p:txBody>
      </p:sp>
    </p:spTree>
  </p:cSld>
  <p:clrMapOvr>
    <a:masterClrMapping/>
  </p:clrMapOvr>
</p:sld>
</file>

<file path=ppt/slides/slide9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 259 (4235292)]]></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pril 2 2016 at 8:04:27]]></a:t>
            </a:r>
          </a:p>
        </p:txBody>
      </p:sp>
    </p:spTree>
  </p:cSld>
  <p:clrMapOvr>
    <a:masterClrMapping/>
  </p:clrMapOvr>
</p:sld>
</file>

<file path=ppt/slides/slide9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 260 (4235293)]]></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pril 2 2016 at 8:04:28]]></a:t>
            </a:r>
          </a:p>
        </p:txBody>
      </p:sp>
    </p:spTree>
  </p:cSld>
  <p:clrMapOvr>
    <a:masterClrMapping/>
  </p:clrMapOvr>
</p:sld>
</file>

<file path=ppt/slides/slide9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 261 (4235294)]]></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pril 2 2016 at 8:04:53]]></a:t>
            </a: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Sur la ligne de partage des temps (326568)]]></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1 2010 at 1:02:41]]></a:t>
            </a:r>
          </a:p>
        </p:txBody>
      </p:sp>
    </p:spTree>
  </p:cSld>
  <p:clrMapOvr>
    <a:masterClrMapping/>
  </p:clrMapOvr>
</p:sld>
</file>

<file path=ppt/slides/slide9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 262 (423535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pril 2 2016 at 10:04:18]]></a:t>
            </a:r>
          </a:p>
        </p:txBody>
      </p:sp>
    </p:spTree>
  </p:cSld>
  <p:clrMapOvr>
    <a:masterClrMapping/>
  </p:clrMapOvr>
</p:sld>
</file>

<file path=ppt/slides/slide9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 263 (4235357)]]></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pril 2 2016 at 10:04:13]]></a:t>
            </a:r>
          </a:p>
        </p:txBody>
      </p:sp>
    </p:spTree>
  </p:cSld>
  <p:clrMapOvr>
    <a:masterClrMapping/>
  </p:clrMapOvr>
</p:sld>
</file>

<file path=ppt/slides/slide9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 264 (4235358)]]></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pril 2 2016 at 10:04]]></a:t>
            </a:r>
          </a:p>
        </p:txBody>
      </p:sp>
    </p:spTree>
  </p:cSld>
  <p:clrMapOvr>
    <a:masterClrMapping/>
  </p:clrMapOvr>
</p:sld>
</file>

<file path=ppt/slides/slide9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 265 (4235364)]]></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pril 2 2016 at 10:04:43]]></a:t>
            </a:r>
          </a:p>
        </p:txBody>
      </p:sp>
    </p:spTree>
  </p:cSld>
  <p:clrMapOvr>
    <a:masterClrMapping/>
  </p:clrMapOvr>
</p:sld>
</file>

<file path=ppt/slides/slide9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 266 (423536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pril 2 2016 at 10:04:17]]></a:t>
            </a:r>
          </a:p>
        </p:txBody>
      </p:sp>
    </p:spTree>
  </p:cSld>
  <p:clrMapOvr>
    <a:masterClrMapping/>
  </p:clrMapOvr>
</p:sld>
</file>

<file path=ppt/slides/slide9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 267 (423536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pril 2 2016 at 10:04:01]]></a:t>
            </a:r>
          </a:p>
        </p:txBody>
      </p:sp>
    </p:spTree>
  </p:cSld>
  <p:clrMapOvr>
    <a:masterClrMapping/>
  </p:clrMapOvr>
</p:sld>
</file>

<file path=ppt/slides/slide9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268 (4235367)]]></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pril 2 2016 at 10:04:06]]></a:t>
            </a:r>
          </a:p>
        </p:txBody>
      </p:sp>
    </p:spTree>
  </p:cSld>
  <p:clrMapOvr>
    <a:masterClrMapping/>
  </p:clrMapOvr>
</p:sld>
</file>

<file path=ppt/slides/slide9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269 (4235412)]]></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pril 2 2016 at 11:04:35]]></a:t>
            </a:r>
          </a:p>
        </p:txBody>
      </p:sp>
    </p:spTree>
  </p:cSld>
  <p:clrMapOvr>
    <a:masterClrMapping/>
  </p:clrMapOvr>
</p:sld>
</file>

<file path=ppt/slides/slide9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270 (4235413)]]></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pril 2 2016 at 11:04:19]]></a:t>
            </a:r>
          </a:p>
        </p:txBody>
      </p:sp>
    </p:spTree>
  </p:cSld>
  <p:clrMapOvr>
    <a:masterClrMapping/>
  </p:clrMapOvr>
</p:sld>
</file>

<file path=ppt/slides/slide9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271 (4245233)]]></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pril 11 2016 at 2:04:21]]></a:t>
            </a:r>
          </a:p>
        </p:txBody>
      </p:sp>
    </p:spTree>
  </p:cSld>
  <p:clrMapOvr>
    <a:masterClrMapping/>
  </p:clrMapOvr>
</p:sld>
</file>

<file path=ppt/theme/theme1.xml><?xml version="1.0" encoding="utf-8"?>
<a:theme xmlns:a="http://schemas.openxmlformats.org/drawingml/2006/main" name="Theme22">
  <a:themeElements>
    <a:clrScheme name="Theme2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22">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22">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000"/>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Slides>1029</Slides>
  <ScaleCrop>false</ScaleCrop>
  <HeadingPairs>
    <vt:vector size="4" baseType="variant">
      <vt:variant>
        <vt:lpstr>Theme</vt:lpstr>
      </vt:variant>
      <vt:variant>
        <vt:i4>1</vt:i4>
      </vt:variant>
      <vt:variant>
        <vt:lpstr>Slide Titles</vt:lpstr>
      </vt:variant>
      <vt:variant>
        <vt:i4>1</vt:i4>
      </vt:variant>
    </vt:vector>
  </HeadingPairs>
  <TitlesOfParts>
    <vt:vector size="1" baseType="lpstr">
      <vt:lpstr>Office Theme</vt:lpstr>
    </vt:vector>
  </TitlesOfParts>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Unknown Creator</dc:creator>
  <cp:lastModifiedBy>Unknown Creator</cp:lastModifiedBy>
  <dcterms:created xsi:type="dcterms:W3CDTF">2024-04-26T05:50:23Z</dcterms:created>
  <dcterms:modified xsi:type="dcterms:W3CDTF">2024-04-26T05:50:23Z</dcterms:modified>
  <dc:title>Untitled Presentation</dc:title>
  <dc:description/>
  <dc:subject/>
  <cp:keywords/>
  <cp:category/>
</cp:coreProperties>
</file>

<file path=docProps/custom.xml><?xml version="1.0" encoding="utf-8"?>
<Properties xmlns="http://schemas.openxmlformats.org/officeDocument/2006/custom-properties" xmlns:vt="http://schemas.openxmlformats.org/officeDocument/2006/docPropsVTypes"/>
</file>