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4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des patrons en Belgique : les hommes, les entreprises, les réseaux (144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4:02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2024-06-26T09:12:27Z</dcterms:created>
  <dcterms:modified xsi:type="dcterms:W3CDTF">2024-06-26T09:12:27Z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