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1635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front du Nord : des Belges dans la guerre d'Algérie (1954-1962) (3965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 (79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0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ésarroi démocratique : l'extrême droite en Belgique (8999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0:08:50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royales : réflexions à propos de la mort d'un roi et sur la médiatisation de l'évènement (1477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1 2012 at 11:02:02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tterrand 1965-1995 : la continuité paradoxale (3563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0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interdire les partis d'extrême-droite ? : Démocratie, droit et extrême-droite. (359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2024-05-08T05:47:22Z</dcterms:created>
  <dcterms:modified xsi:type="dcterms:W3CDTF">2024-05-08T05:47:22Z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