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22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philosophie positive (230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10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2024-05-01T23:27:21Z</dcterms:created>
  <dcterms:modified xsi:type="dcterms:W3CDTF">2024-05-01T23:27:21Z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