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presProps" Target="presProps.xml"/>
  <Relationship Id="rId140" Type="http://schemas.openxmlformats.org/officeDocument/2006/relationships/viewProps" Target="viewProps.xml"/>
  <Relationship Id="rId14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59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cousin Guy [roman] (259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1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mes et arêtes (179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3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s de ma montagne (212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:12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héories modernes en matière de finances publiques (2165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2:01:0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de Bruxelles et la guerre (219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0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Fédération des nations libres (United free nations) (219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2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reuve suprême de la liberté (220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0:01:2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ute, jeune travailleur ! (228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10:02:5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leurs du mal (3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2:04:4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cien combattant (422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0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busier : ou l'architecture au service de l'homme (4229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2:03:0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-jardin (287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-sept ans de Musique à Paris : 1922-1939 (326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radis des grands fauves : voyage dans l' Est Africain (32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'Asie des hommes bruns : voyage aux Indes (327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a Belgique, où pourrait-elle aller ? : conférence donnée le 10/11/1944 à l'hotel Ravenstein (3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bri du besoin en Grande-Bretagne : historique du progrès social en Grande-Bretagne et exposé du Plan Beveridge (327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ses constitutionnelles du pouvoir législatif en Belgique : les pouvoirs des Secrétaires généraux sous l'occupation ennemie - Suivie de : Délégation du pouvoir législatif au Roi : avant-projet de réforme constitutionnelle (3276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Radio-Belgique (327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dipe ou la légende du conquérant (327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aguets des oiseaux et autres animaux (328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action, programme et statut de l'organisation internationale du travail : première question à l'ordre du jour. (328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43 et bilan 1943 = Hoofdkas voor het klein beroepskrediet : toepassing van artikel 11 der wet van 11 mei 1929 : verslag over het dienstjaar 1943 en balans 1943 (33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5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maire des principes d'organisation des entreprises (340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tresse et espérance : les responsabilités du commandement de l'armée et du gouvernement dans la tragédie de mai 1940 (77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3:06:5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èvre tropicale (948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0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ert de Bièvres (96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ue de la terre promise : chronique des Pasquier (96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5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articipation aux bénéfices à l'accession à la propriété de l'entreprise (97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9:09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lementation des allocations familiales pour non-salariés en Belgique : textes coordonnés (1123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11:11:0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Marthe Verhaeren : deux cent dix-neuf lettres inédites (1889-1913) (122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5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ckerill et la Cité de l'acier (131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1:01:0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tte (1676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s de montagne (176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tragedy of European labour 1918-1939 (176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4:06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endonck : camp du silence, de la mort, et du crime ! (1783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2:06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2024-05-04T17:23:03Z</dcterms:created>
  <dcterms:modified xsi:type="dcterms:W3CDTF">2024-05-04T17:23:03Z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