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2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s philosophiques : : texteschoisis (1839-1945) (1024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:10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2024-05-19T10:56:44Z</dcterms:created>
  <dcterms:modified xsi:type="dcterms:W3CDTF">2024-05-19T10:56:44Z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