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slide" Target="slides/slide130.xml"/>
  <Relationship Id="rId133" Type="http://schemas.openxmlformats.org/officeDocument/2006/relationships/slide" Target="slides/slide131.xml"/>
  <Relationship Id="rId134" Type="http://schemas.openxmlformats.org/officeDocument/2006/relationships/slide" Target="slides/slide132.xml"/>
  <Relationship Id="rId135" Type="http://schemas.openxmlformats.org/officeDocument/2006/relationships/slide" Target="slides/slide133.xml"/>
  <Relationship Id="rId136" Type="http://schemas.openxmlformats.org/officeDocument/2006/relationships/slide" Target="slides/slide134.xml"/>
  <Relationship Id="rId137" Type="http://schemas.openxmlformats.org/officeDocument/2006/relationships/slide" Target="slides/slide135.xml"/>
  <Relationship Id="rId138" Type="http://schemas.openxmlformats.org/officeDocument/2006/relationships/slide" Target="slides/slide136.xml"/>
  <Relationship Id="rId139" Type="http://schemas.openxmlformats.org/officeDocument/2006/relationships/slide" Target="slides/slide137.xml"/>
  <Relationship Id="rId140" Type="http://schemas.openxmlformats.org/officeDocument/2006/relationships/slide" Target="slides/slide138.xml"/>
  <Relationship Id="rId141" Type="http://schemas.openxmlformats.org/officeDocument/2006/relationships/slide" Target="slides/slide139.xml"/>
  <Relationship Id="rId142" Type="http://schemas.openxmlformats.org/officeDocument/2006/relationships/slide" Target="slides/slide140.xml"/>
  <Relationship Id="rId143" Type="http://schemas.openxmlformats.org/officeDocument/2006/relationships/slide" Target="slides/slide141.xml"/>
  <Relationship Id="rId144" Type="http://schemas.openxmlformats.org/officeDocument/2006/relationships/slide" Target="slides/slide142.xml"/>
  <Relationship Id="rId145" Type="http://schemas.openxmlformats.org/officeDocument/2006/relationships/slide" Target="slides/slide143.xml"/>
  <Relationship Id="rId146" Type="http://schemas.openxmlformats.org/officeDocument/2006/relationships/slide" Target="slides/slide144.xml"/>
  <Relationship Id="rId147" Type="http://schemas.openxmlformats.org/officeDocument/2006/relationships/slide" Target="slides/slide145.xml"/>
  <Relationship Id="rId148" Type="http://schemas.openxmlformats.org/officeDocument/2006/relationships/slide" Target="slides/slide146.xml"/>
  <Relationship Id="rId149" Type="http://schemas.openxmlformats.org/officeDocument/2006/relationships/slide" Target="slides/slide147.xml"/>
  <Relationship Id="rId150" Type="http://schemas.openxmlformats.org/officeDocument/2006/relationships/slide" Target="slides/slide148.xml"/>
  <Relationship Id="rId151" Type="http://schemas.openxmlformats.org/officeDocument/2006/relationships/slide" Target="slides/slide149.xml"/>
  <Relationship Id="rId152" Type="http://schemas.openxmlformats.org/officeDocument/2006/relationships/slide" Target="slides/slide150.xml"/>
  <Relationship Id="rId153" Type="http://schemas.openxmlformats.org/officeDocument/2006/relationships/slide" Target="slides/slide151.xml"/>
  <Relationship Id="rId154" Type="http://schemas.openxmlformats.org/officeDocument/2006/relationships/slide" Target="slides/slide152.xml"/>
  <Relationship Id="rId155" Type="http://schemas.openxmlformats.org/officeDocument/2006/relationships/slide" Target="slides/slide153.xml"/>
  <Relationship Id="rId156" Type="http://schemas.openxmlformats.org/officeDocument/2006/relationships/slide" Target="slides/slide154.xml"/>
  <Relationship Id="rId157" Type="http://schemas.openxmlformats.org/officeDocument/2006/relationships/slide" Target="slides/slide155.xml"/>
  <Relationship Id="rId158" Type="http://schemas.openxmlformats.org/officeDocument/2006/relationships/slide" Target="slides/slide156.xml"/>
  <Relationship Id="rId159" Type="http://schemas.openxmlformats.org/officeDocument/2006/relationships/slide" Target="slides/slide157.xml"/>
  <Relationship Id="rId160" Type="http://schemas.openxmlformats.org/officeDocument/2006/relationships/slide" Target="slides/slide158.xml"/>
  <Relationship Id="rId161" Type="http://schemas.openxmlformats.org/officeDocument/2006/relationships/slide" Target="slides/slide159.xml"/>
  <Relationship Id="rId162" Type="http://schemas.openxmlformats.org/officeDocument/2006/relationships/slide" Target="slides/slide160.xml"/>
  <Relationship Id="rId163" Type="http://schemas.openxmlformats.org/officeDocument/2006/relationships/slide" Target="slides/slide161.xml"/>
  <Relationship Id="rId164" Type="http://schemas.openxmlformats.org/officeDocument/2006/relationships/slide" Target="slides/slide162.xml"/>
  <Relationship Id="rId165" Type="http://schemas.openxmlformats.org/officeDocument/2006/relationships/slide" Target="slides/slide163.xml"/>
  <Relationship Id="rId166" Type="http://schemas.openxmlformats.org/officeDocument/2006/relationships/slide" Target="slides/slide164.xml"/>
  <Relationship Id="rId167" Type="http://schemas.openxmlformats.org/officeDocument/2006/relationships/slide" Target="slides/slide165.xml"/>
  <Relationship Id="rId168" Type="http://schemas.openxmlformats.org/officeDocument/2006/relationships/slide" Target="slides/slide166.xml"/>
  <Relationship Id="rId169" Type="http://schemas.openxmlformats.org/officeDocument/2006/relationships/slide" Target="slides/slide167.xml"/>
  <Relationship Id="rId170" Type="http://schemas.openxmlformats.org/officeDocument/2006/relationships/slide" Target="slides/slide168.xml"/>
  <Relationship Id="rId171" Type="http://schemas.openxmlformats.org/officeDocument/2006/relationships/slide" Target="slides/slide169.xml"/>
  <Relationship Id="rId172" Type="http://schemas.openxmlformats.org/officeDocument/2006/relationships/slide" Target="slides/slide170.xml"/>
  <Relationship Id="rId173" Type="http://schemas.openxmlformats.org/officeDocument/2006/relationships/slide" Target="slides/slide171.xml"/>
  <Relationship Id="rId174" Type="http://schemas.openxmlformats.org/officeDocument/2006/relationships/slide" Target="slides/slide172.xml"/>
  <Relationship Id="rId175" Type="http://schemas.openxmlformats.org/officeDocument/2006/relationships/slide" Target="slides/slide173.xml"/>
  <Relationship Id="rId176" Type="http://schemas.openxmlformats.org/officeDocument/2006/relationships/slide" Target="slides/slide174.xml"/>
  <Relationship Id="rId177" Type="http://schemas.openxmlformats.org/officeDocument/2006/relationships/slide" Target="slides/slide175.xml"/>
  <Relationship Id="rId178" Type="http://schemas.openxmlformats.org/officeDocument/2006/relationships/slide" Target="slides/slide176.xml"/>
  <Relationship Id="rId179" Type="http://schemas.openxmlformats.org/officeDocument/2006/relationships/slide" Target="slides/slide177.xml"/>
  <Relationship Id="rId180" Type="http://schemas.openxmlformats.org/officeDocument/2006/relationships/slide" Target="slides/slide178.xml"/>
  <Relationship Id="rId181" Type="http://schemas.openxmlformats.org/officeDocument/2006/relationships/slide" Target="slides/slide179.xml"/>
  <Relationship Id="rId182" Type="http://schemas.openxmlformats.org/officeDocument/2006/relationships/slide" Target="slides/slide180.xml"/>
  <Relationship Id="rId183" Type="http://schemas.openxmlformats.org/officeDocument/2006/relationships/slide" Target="slides/slide181.xml"/>
  <Relationship Id="rId184" Type="http://schemas.openxmlformats.org/officeDocument/2006/relationships/slide" Target="slides/slide182.xml"/>
  <Relationship Id="rId185" Type="http://schemas.openxmlformats.org/officeDocument/2006/relationships/slide" Target="slides/slide183.xml"/>
  <Relationship Id="rId186" Type="http://schemas.openxmlformats.org/officeDocument/2006/relationships/slide" Target="slides/slide184.xml"/>
  <Relationship Id="rId187" Type="http://schemas.openxmlformats.org/officeDocument/2006/relationships/slide" Target="slides/slide185.xml"/>
  <Relationship Id="rId188" Type="http://schemas.openxmlformats.org/officeDocument/2006/relationships/slide" Target="slides/slide186.xml"/>
  <Relationship Id="rId189" Type="http://schemas.openxmlformats.org/officeDocument/2006/relationships/slide" Target="slides/slide187.xml"/>
  <Relationship Id="rId190" Type="http://schemas.openxmlformats.org/officeDocument/2006/relationships/slide" Target="slides/slide188.xml"/>
  <Relationship Id="rId191" Type="http://schemas.openxmlformats.org/officeDocument/2006/relationships/slide" Target="slides/slide189.xml"/>
  <Relationship Id="rId192" Type="http://schemas.openxmlformats.org/officeDocument/2006/relationships/slide" Target="slides/slide190.xml"/>
  <Relationship Id="rId193" Type="http://schemas.openxmlformats.org/officeDocument/2006/relationships/slide" Target="slides/slide191.xml"/>
  <Relationship Id="rId194" Type="http://schemas.openxmlformats.org/officeDocument/2006/relationships/slide" Target="slides/slide192.xml"/>
  <Relationship Id="rId195" Type="http://schemas.openxmlformats.org/officeDocument/2006/relationships/slide" Target="slides/slide193.xml"/>
  <Relationship Id="rId196" Type="http://schemas.openxmlformats.org/officeDocument/2006/relationships/slide" Target="slides/slide194.xml"/>
  <Relationship Id="rId197" Type="http://schemas.openxmlformats.org/officeDocument/2006/relationships/slide" Target="slides/slide195.xml"/>
  <Relationship Id="rId198" Type="http://schemas.openxmlformats.org/officeDocument/2006/relationships/slide" Target="slides/slide196.xml"/>
  <Relationship Id="rId199" Type="http://schemas.openxmlformats.org/officeDocument/2006/relationships/slide" Target="slides/slide197.xml"/>
  <Relationship Id="rId200" Type="http://schemas.openxmlformats.org/officeDocument/2006/relationships/slide" Target="slides/slide198.xml"/>
  <Relationship Id="rId201" Type="http://schemas.openxmlformats.org/officeDocument/2006/relationships/slide" Target="slides/slide199.xml"/>
  <Relationship Id="rId202" Type="http://schemas.openxmlformats.org/officeDocument/2006/relationships/presProps" Target="presProps.xml"/>
  <Relationship Id="rId203" Type="http://schemas.openxmlformats.org/officeDocument/2006/relationships/viewProps" Target="viewProps.xml"/>
  <Relationship Id="rId204"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317245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file>

<file path=ppt/slides/_rels/slide10.xml.rels><?xml version="1.0" encoding="UTF-8" standalone="yes"?>
<Relationships xmlns="http://schemas.openxmlformats.org/package/2006/relationships"/>

</file>

<file path=ppt/slides/_rels/slide100.xml.rels><?xml version="1.0" encoding="UTF-8" standalone="yes"?>
<Relationships xmlns="http://schemas.openxmlformats.org/package/2006/relationships"/>

</file>

<file path=ppt/slides/_rels/slide101.xml.rels><?xml version="1.0" encoding="UTF-8" standalone="yes"?>
<Relationships xmlns="http://schemas.openxmlformats.org/package/2006/relationships"/>

</file>

<file path=ppt/slides/_rels/slide102.xml.rels><?xml version="1.0" encoding="UTF-8" standalone="yes"?>
<Relationships xmlns="http://schemas.openxmlformats.org/package/2006/relationships"/>

</file>

<file path=ppt/slides/_rels/slide103.xml.rels><?xml version="1.0" encoding="UTF-8" standalone="yes"?>
<Relationships xmlns="http://schemas.openxmlformats.org/package/2006/relationships"/>

</file>

<file path=ppt/slides/_rels/slide104.xml.rels><?xml version="1.0" encoding="UTF-8" standalone="yes"?>
<Relationships xmlns="http://schemas.openxmlformats.org/package/2006/relationships"/>

</file>

<file path=ppt/slides/_rels/slide105.xml.rels><?xml version="1.0" encoding="UTF-8" standalone="yes"?>
<Relationships xmlns="http://schemas.openxmlformats.org/package/2006/relationships"/>

</file>

<file path=ppt/slides/_rels/slide106.xml.rels><?xml version="1.0" encoding="UTF-8" standalone="yes"?>
<Relationships xmlns="http://schemas.openxmlformats.org/package/2006/relationships"/>

</file>

<file path=ppt/slides/_rels/slide107.xml.rels><?xml version="1.0" encoding="UTF-8" standalone="yes"?>
<Relationships xmlns="http://schemas.openxmlformats.org/package/2006/relationships"/>

</file>

<file path=ppt/slides/_rels/slide108.xml.rels><?xml version="1.0" encoding="UTF-8" standalone="yes"?>
<Relationships xmlns="http://schemas.openxmlformats.org/package/2006/relationships"/>

</file>

<file path=ppt/slides/_rels/slide109.xml.rels><?xml version="1.0" encoding="UTF-8" standalone="yes"?>
<Relationships xmlns="http://schemas.openxmlformats.org/package/2006/relationships"/>

</file>

<file path=ppt/slides/_rels/slide11.xml.rels><?xml version="1.0" encoding="UTF-8" standalone="yes"?>
<Relationships xmlns="http://schemas.openxmlformats.org/package/2006/relationships"/>

</file>

<file path=ppt/slides/_rels/slide110.xml.rels><?xml version="1.0" encoding="UTF-8" standalone="yes"?>
<Relationships xmlns="http://schemas.openxmlformats.org/package/2006/relationships"/>

</file>

<file path=ppt/slides/_rels/slide111.xml.rels><?xml version="1.0" encoding="UTF-8" standalone="yes"?>
<Relationships xmlns="http://schemas.openxmlformats.org/package/2006/relationships"/>

</file>

<file path=ppt/slides/_rels/slide112.xml.rels><?xml version="1.0" encoding="UTF-8" standalone="yes"?>
<Relationships xmlns="http://schemas.openxmlformats.org/package/2006/relationships"/>

</file>

<file path=ppt/slides/_rels/slide113.xml.rels><?xml version="1.0" encoding="UTF-8" standalone="yes"?>
<Relationships xmlns="http://schemas.openxmlformats.org/package/2006/relationships"/>

</file>

<file path=ppt/slides/_rels/slide114.xml.rels><?xml version="1.0" encoding="UTF-8" standalone="yes"?>
<Relationships xmlns="http://schemas.openxmlformats.org/package/2006/relationships"/>

</file>

<file path=ppt/slides/_rels/slide115.xml.rels><?xml version="1.0" encoding="UTF-8" standalone="yes"?>
<Relationships xmlns="http://schemas.openxmlformats.org/package/2006/relationships"/>

</file>

<file path=ppt/slides/_rels/slide116.xml.rels><?xml version="1.0" encoding="UTF-8" standalone="yes"?>
<Relationships xmlns="http://schemas.openxmlformats.org/package/2006/relationships"/>

</file>

<file path=ppt/slides/_rels/slide117.xml.rels><?xml version="1.0" encoding="UTF-8" standalone="yes"?>
<Relationships xmlns="http://schemas.openxmlformats.org/package/2006/relationships"/>

</file>

<file path=ppt/slides/_rels/slide118.xml.rels><?xml version="1.0" encoding="UTF-8" standalone="yes"?>
<Relationships xmlns="http://schemas.openxmlformats.org/package/2006/relationships"/>

</file>

<file path=ppt/slides/_rels/slide119.xml.rels><?xml version="1.0" encoding="UTF-8" standalone="yes"?>
<Relationships xmlns="http://schemas.openxmlformats.org/package/2006/relationships"/>

</file>

<file path=ppt/slides/_rels/slide12.xml.rels><?xml version="1.0" encoding="UTF-8" standalone="yes"?>
<Relationships xmlns="http://schemas.openxmlformats.org/package/2006/relationships"/>

</file>

<file path=ppt/slides/_rels/slide120.xml.rels><?xml version="1.0" encoding="UTF-8" standalone="yes"?>
<Relationships xmlns="http://schemas.openxmlformats.org/package/2006/relationships"/>

</file>

<file path=ppt/slides/_rels/slide121.xml.rels><?xml version="1.0" encoding="UTF-8" standalone="yes"?>
<Relationships xmlns="http://schemas.openxmlformats.org/package/2006/relationships"/>

</file>

<file path=ppt/slides/_rels/slide122.xml.rels><?xml version="1.0" encoding="UTF-8" standalone="yes"?>
<Relationships xmlns="http://schemas.openxmlformats.org/package/2006/relationships"/>

</file>

<file path=ppt/slides/_rels/slide123.xml.rels><?xml version="1.0" encoding="UTF-8" standalone="yes"?>
<Relationships xmlns="http://schemas.openxmlformats.org/package/2006/relationships"/>

</file>

<file path=ppt/slides/_rels/slide124.xml.rels><?xml version="1.0" encoding="UTF-8" standalone="yes"?>
<Relationships xmlns="http://schemas.openxmlformats.org/package/2006/relationships"/>

</file>

<file path=ppt/slides/_rels/slide125.xml.rels><?xml version="1.0" encoding="UTF-8" standalone="yes"?>
<Relationships xmlns="http://schemas.openxmlformats.org/package/2006/relationships"/>

</file>

<file path=ppt/slides/_rels/slide126.xml.rels><?xml version="1.0" encoding="UTF-8" standalone="yes"?>
<Relationships xmlns="http://schemas.openxmlformats.org/package/2006/relationships"/>

</file>

<file path=ppt/slides/_rels/slide127.xml.rels><?xml version="1.0" encoding="UTF-8" standalone="yes"?>
<Relationships xmlns="http://schemas.openxmlformats.org/package/2006/relationships"/>

</file>

<file path=ppt/slides/_rels/slide128.xml.rels><?xml version="1.0" encoding="UTF-8" standalone="yes"?>
<Relationships xmlns="http://schemas.openxmlformats.org/package/2006/relationships"/>

</file>

<file path=ppt/slides/_rels/slide129.xml.rels><?xml version="1.0" encoding="UTF-8" standalone="yes"?>
<Relationships xmlns="http://schemas.openxmlformats.org/package/2006/relationships"/>

</file>

<file path=ppt/slides/_rels/slide13.xml.rels><?xml version="1.0" encoding="UTF-8" standalone="yes"?>
<Relationships xmlns="http://schemas.openxmlformats.org/package/2006/relationships"/>

</file>

<file path=ppt/slides/_rels/slide130.xml.rels><?xml version="1.0" encoding="UTF-8" standalone="yes"?>
<Relationships xmlns="http://schemas.openxmlformats.org/package/2006/relationships"/>

</file>

<file path=ppt/slides/_rels/slide131.xml.rels><?xml version="1.0" encoding="UTF-8" standalone="yes"?>
<Relationships xmlns="http://schemas.openxmlformats.org/package/2006/relationships"/>

</file>

<file path=ppt/slides/_rels/slide132.xml.rels><?xml version="1.0" encoding="UTF-8" standalone="yes"?>
<Relationships xmlns="http://schemas.openxmlformats.org/package/2006/relationships"/>

</file>

<file path=ppt/slides/_rels/slide133.xml.rels><?xml version="1.0" encoding="UTF-8" standalone="yes"?>
<Relationships xmlns="http://schemas.openxmlformats.org/package/2006/relationships"/>

</file>

<file path=ppt/slides/_rels/slide134.xml.rels><?xml version="1.0" encoding="UTF-8" standalone="yes"?>
<Relationships xmlns="http://schemas.openxmlformats.org/package/2006/relationships"/>

</file>

<file path=ppt/slides/_rels/slide135.xml.rels><?xml version="1.0" encoding="UTF-8" standalone="yes"?>
<Relationships xmlns="http://schemas.openxmlformats.org/package/2006/relationships"/>

</file>

<file path=ppt/slides/_rels/slide136.xml.rels><?xml version="1.0" encoding="UTF-8" standalone="yes"?>
<Relationships xmlns="http://schemas.openxmlformats.org/package/2006/relationships"/>

</file>

<file path=ppt/slides/_rels/slide137.xml.rels><?xml version="1.0" encoding="UTF-8" standalone="yes"?>
<Relationships xmlns="http://schemas.openxmlformats.org/package/2006/relationships"/>

</file>

<file path=ppt/slides/_rels/slide138.xml.rels><?xml version="1.0" encoding="UTF-8" standalone="yes"?>
<Relationships xmlns="http://schemas.openxmlformats.org/package/2006/relationships"/>

</file>

<file path=ppt/slides/_rels/slide139.xml.rels><?xml version="1.0" encoding="UTF-8" standalone="yes"?>
<Relationships xmlns="http://schemas.openxmlformats.org/package/2006/relationships"/>

</file>

<file path=ppt/slides/_rels/slide14.xml.rels><?xml version="1.0" encoding="UTF-8" standalone="yes"?>
<Relationships xmlns="http://schemas.openxmlformats.org/package/2006/relationships"/>

</file>

<file path=ppt/slides/_rels/slide140.xml.rels><?xml version="1.0" encoding="UTF-8" standalone="yes"?>
<Relationships xmlns="http://schemas.openxmlformats.org/package/2006/relationships"/>

</file>

<file path=ppt/slides/_rels/slide141.xml.rels><?xml version="1.0" encoding="UTF-8" standalone="yes"?>
<Relationships xmlns="http://schemas.openxmlformats.org/package/2006/relationships"/>

</file>

<file path=ppt/slides/_rels/slide142.xml.rels><?xml version="1.0" encoding="UTF-8" standalone="yes"?>
<Relationships xmlns="http://schemas.openxmlformats.org/package/2006/relationships"/>

</file>

<file path=ppt/slides/_rels/slide143.xml.rels><?xml version="1.0" encoding="UTF-8" standalone="yes"?>
<Relationships xmlns="http://schemas.openxmlformats.org/package/2006/relationships"/>

</file>

<file path=ppt/slides/_rels/slide144.xml.rels><?xml version="1.0" encoding="UTF-8" standalone="yes"?>
<Relationships xmlns="http://schemas.openxmlformats.org/package/2006/relationships"/>

</file>

<file path=ppt/slides/_rels/slide145.xml.rels><?xml version="1.0" encoding="UTF-8" standalone="yes"?>
<Relationships xmlns="http://schemas.openxmlformats.org/package/2006/relationships"/>

</file>

<file path=ppt/slides/_rels/slide146.xml.rels><?xml version="1.0" encoding="UTF-8" standalone="yes"?>
<Relationships xmlns="http://schemas.openxmlformats.org/package/2006/relationships"/>

</file>

<file path=ppt/slides/_rels/slide147.xml.rels><?xml version="1.0" encoding="UTF-8" standalone="yes"?>
<Relationships xmlns="http://schemas.openxmlformats.org/package/2006/relationships"/>

</file>

<file path=ppt/slides/_rels/slide148.xml.rels><?xml version="1.0" encoding="UTF-8" standalone="yes"?>
<Relationships xmlns="http://schemas.openxmlformats.org/package/2006/relationships"/>

</file>

<file path=ppt/slides/_rels/slide149.xml.rels><?xml version="1.0" encoding="UTF-8" standalone="yes"?>
<Relationships xmlns="http://schemas.openxmlformats.org/package/2006/relationships"/>

</file>

<file path=ppt/slides/_rels/slide15.xml.rels><?xml version="1.0" encoding="UTF-8" standalone="yes"?>
<Relationships xmlns="http://schemas.openxmlformats.org/package/2006/relationships"/>

</file>

<file path=ppt/slides/_rels/slide150.xml.rels><?xml version="1.0" encoding="UTF-8" standalone="yes"?>
<Relationships xmlns="http://schemas.openxmlformats.org/package/2006/relationships"/>

</file>

<file path=ppt/slides/_rels/slide151.xml.rels><?xml version="1.0" encoding="UTF-8" standalone="yes"?>
<Relationships xmlns="http://schemas.openxmlformats.org/package/2006/relationships"/>

</file>

<file path=ppt/slides/_rels/slide152.xml.rels><?xml version="1.0" encoding="UTF-8" standalone="yes"?>
<Relationships xmlns="http://schemas.openxmlformats.org/package/2006/relationships"/>

</file>

<file path=ppt/slides/_rels/slide153.xml.rels><?xml version="1.0" encoding="UTF-8" standalone="yes"?>
<Relationships xmlns="http://schemas.openxmlformats.org/package/2006/relationships"/>

</file>

<file path=ppt/slides/_rels/slide154.xml.rels><?xml version="1.0" encoding="UTF-8" standalone="yes"?>
<Relationships xmlns="http://schemas.openxmlformats.org/package/2006/relationships"/>

</file>

<file path=ppt/slides/_rels/slide155.xml.rels><?xml version="1.0" encoding="UTF-8" standalone="yes"?>
<Relationships xmlns="http://schemas.openxmlformats.org/package/2006/relationships"/>

</file>

<file path=ppt/slides/_rels/slide156.xml.rels><?xml version="1.0" encoding="UTF-8" standalone="yes"?>
<Relationships xmlns="http://schemas.openxmlformats.org/package/2006/relationships"/>

</file>

<file path=ppt/slides/_rels/slide157.xml.rels><?xml version="1.0" encoding="UTF-8" standalone="yes"?>
<Relationships xmlns="http://schemas.openxmlformats.org/package/2006/relationships"/>

</file>

<file path=ppt/slides/_rels/slide158.xml.rels><?xml version="1.0" encoding="UTF-8" standalone="yes"?>
<Relationships xmlns="http://schemas.openxmlformats.org/package/2006/relationships"/>

</file>

<file path=ppt/slides/_rels/slide159.xml.rels><?xml version="1.0" encoding="UTF-8" standalone="yes"?>
<Relationships xmlns="http://schemas.openxmlformats.org/package/2006/relationships"/>

</file>

<file path=ppt/slides/_rels/slide16.xml.rels><?xml version="1.0" encoding="UTF-8" standalone="yes"?>
<Relationships xmlns="http://schemas.openxmlformats.org/package/2006/relationships"/>

</file>

<file path=ppt/slides/_rels/slide160.xml.rels><?xml version="1.0" encoding="UTF-8" standalone="yes"?>
<Relationships xmlns="http://schemas.openxmlformats.org/package/2006/relationships"/>

</file>

<file path=ppt/slides/_rels/slide161.xml.rels><?xml version="1.0" encoding="UTF-8" standalone="yes"?>
<Relationships xmlns="http://schemas.openxmlformats.org/package/2006/relationships"/>

</file>

<file path=ppt/slides/_rels/slide162.xml.rels><?xml version="1.0" encoding="UTF-8" standalone="yes"?>
<Relationships xmlns="http://schemas.openxmlformats.org/package/2006/relationships"/>

</file>

<file path=ppt/slides/_rels/slide163.xml.rels><?xml version="1.0" encoding="UTF-8" standalone="yes"?>
<Relationships xmlns="http://schemas.openxmlformats.org/package/2006/relationships"/>

</file>

<file path=ppt/slides/_rels/slide164.xml.rels><?xml version="1.0" encoding="UTF-8" standalone="yes"?>
<Relationships xmlns="http://schemas.openxmlformats.org/package/2006/relationships"/>

</file>

<file path=ppt/slides/_rels/slide165.xml.rels><?xml version="1.0" encoding="UTF-8" standalone="yes"?>
<Relationships xmlns="http://schemas.openxmlformats.org/package/2006/relationships"/>

</file>

<file path=ppt/slides/_rels/slide166.xml.rels><?xml version="1.0" encoding="UTF-8" standalone="yes"?>
<Relationships xmlns="http://schemas.openxmlformats.org/package/2006/relationships"/>

</file>

<file path=ppt/slides/_rels/slide167.xml.rels><?xml version="1.0" encoding="UTF-8" standalone="yes"?>
<Relationships xmlns="http://schemas.openxmlformats.org/package/2006/relationships"/>

</file>

<file path=ppt/slides/_rels/slide168.xml.rels><?xml version="1.0" encoding="UTF-8" standalone="yes"?>
<Relationships xmlns="http://schemas.openxmlformats.org/package/2006/relationships"/>

</file>

<file path=ppt/slides/_rels/slide169.xml.rels><?xml version="1.0" encoding="UTF-8" standalone="yes"?>
<Relationships xmlns="http://schemas.openxmlformats.org/package/2006/relationships"/>

</file>

<file path=ppt/slides/_rels/slide17.xml.rels><?xml version="1.0" encoding="UTF-8" standalone="yes"?>
<Relationships xmlns="http://schemas.openxmlformats.org/package/2006/relationships"/>

</file>

<file path=ppt/slides/_rels/slide170.xml.rels><?xml version="1.0" encoding="UTF-8" standalone="yes"?>
<Relationships xmlns="http://schemas.openxmlformats.org/package/2006/relationships"/>

</file>

<file path=ppt/slides/_rels/slide171.xml.rels><?xml version="1.0" encoding="UTF-8" standalone="yes"?>
<Relationships xmlns="http://schemas.openxmlformats.org/package/2006/relationships"/>

</file>

<file path=ppt/slides/_rels/slide172.xml.rels><?xml version="1.0" encoding="UTF-8" standalone="yes"?>
<Relationships xmlns="http://schemas.openxmlformats.org/package/2006/relationships"/>

</file>

<file path=ppt/slides/_rels/slide173.xml.rels><?xml version="1.0" encoding="UTF-8" standalone="yes"?>
<Relationships xmlns="http://schemas.openxmlformats.org/package/2006/relationships"/>

</file>

<file path=ppt/slides/_rels/slide174.xml.rels><?xml version="1.0" encoding="UTF-8" standalone="yes"?>
<Relationships xmlns="http://schemas.openxmlformats.org/package/2006/relationships"/>

</file>

<file path=ppt/slides/_rels/slide175.xml.rels><?xml version="1.0" encoding="UTF-8" standalone="yes"?>
<Relationships xmlns="http://schemas.openxmlformats.org/package/2006/relationships"/>

</file>

<file path=ppt/slides/_rels/slide176.xml.rels><?xml version="1.0" encoding="UTF-8" standalone="yes"?>
<Relationships xmlns="http://schemas.openxmlformats.org/package/2006/relationships"/>

</file>

<file path=ppt/slides/_rels/slide177.xml.rels><?xml version="1.0" encoding="UTF-8" standalone="yes"?>
<Relationships xmlns="http://schemas.openxmlformats.org/package/2006/relationships"/>

</file>

<file path=ppt/slides/_rels/slide178.xml.rels><?xml version="1.0" encoding="UTF-8" standalone="yes"?>
<Relationships xmlns="http://schemas.openxmlformats.org/package/2006/relationships"/>

</file>

<file path=ppt/slides/_rels/slide179.xml.rels><?xml version="1.0" encoding="UTF-8" standalone="yes"?>
<Relationships xmlns="http://schemas.openxmlformats.org/package/2006/relationships"/>

</file>

<file path=ppt/slides/_rels/slide18.xml.rels><?xml version="1.0" encoding="UTF-8" standalone="yes"?>
<Relationships xmlns="http://schemas.openxmlformats.org/package/2006/relationships"/>

</file>

<file path=ppt/slides/_rels/slide180.xml.rels><?xml version="1.0" encoding="UTF-8" standalone="yes"?>
<Relationships xmlns="http://schemas.openxmlformats.org/package/2006/relationships"/>

</file>

<file path=ppt/slides/_rels/slide181.xml.rels><?xml version="1.0" encoding="UTF-8" standalone="yes"?>
<Relationships xmlns="http://schemas.openxmlformats.org/package/2006/relationships"/>

</file>

<file path=ppt/slides/_rels/slide182.xml.rels><?xml version="1.0" encoding="UTF-8" standalone="yes"?>
<Relationships xmlns="http://schemas.openxmlformats.org/package/2006/relationships"/>

</file>

<file path=ppt/slides/_rels/slide183.xml.rels><?xml version="1.0" encoding="UTF-8" standalone="yes"?>
<Relationships xmlns="http://schemas.openxmlformats.org/package/2006/relationships"/>

</file>

<file path=ppt/slides/_rels/slide184.xml.rels><?xml version="1.0" encoding="UTF-8" standalone="yes"?>
<Relationships xmlns="http://schemas.openxmlformats.org/package/2006/relationships"/>

</file>

<file path=ppt/slides/_rels/slide185.xml.rels><?xml version="1.0" encoding="UTF-8" standalone="yes"?>
<Relationships xmlns="http://schemas.openxmlformats.org/package/2006/relationships"/>

</file>

<file path=ppt/slides/_rels/slide186.xml.rels><?xml version="1.0" encoding="UTF-8" standalone="yes"?>
<Relationships xmlns="http://schemas.openxmlformats.org/package/2006/relationships"/>

</file>

<file path=ppt/slides/_rels/slide187.xml.rels><?xml version="1.0" encoding="UTF-8" standalone="yes"?>
<Relationships xmlns="http://schemas.openxmlformats.org/package/2006/relationships"/>

</file>

<file path=ppt/slides/_rels/slide188.xml.rels><?xml version="1.0" encoding="UTF-8" standalone="yes"?>
<Relationships xmlns="http://schemas.openxmlformats.org/package/2006/relationships"/>

</file>

<file path=ppt/slides/_rels/slide189.xml.rels><?xml version="1.0" encoding="UTF-8" standalone="yes"?>
<Relationships xmlns="http://schemas.openxmlformats.org/package/2006/relationships"/>

</file>

<file path=ppt/slides/_rels/slide19.xml.rels><?xml version="1.0" encoding="UTF-8" standalone="yes"?>
<Relationships xmlns="http://schemas.openxmlformats.org/package/2006/relationships"/>

</file>

<file path=ppt/slides/_rels/slide190.xml.rels><?xml version="1.0" encoding="UTF-8" standalone="yes"?>
<Relationships xmlns="http://schemas.openxmlformats.org/package/2006/relationships"/>

</file>

<file path=ppt/slides/_rels/slide191.xml.rels><?xml version="1.0" encoding="UTF-8" standalone="yes"?>
<Relationships xmlns="http://schemas.openxmlformats.org/package/2006/relationships"/>

</file>

<file path=ppt/slides/_rels/slide192.xml.rels><?xml version="1.0" encoding="UTF-8" standalone="yes"?>
<Relationships xmlns="http://schemas.openxmlformats.org/package/2006/relationships"/>

</file>

<file path=ppt/slides/_rels/slide193.xml.rels><?xml version="1.0" encoding="UTF-8" standalone="yes"?>
<Relationships xmlns="http://schemas.openxmlformats.org/package/2006/relationships"/>

</file>

<file path=ppt/slides/_rels/slide194.xml.rels><?xml version="1.0" encoding="UTF-8" standalone="yes"?>
<Relationships xmlns="http://schemas.openxmlformats.org/package/2006/relationships"/>

</file>

<file path=ppt/slides/_rels/slide195.xml.rels><?xml version="1.0" encoding="UTF-8" standalone="yes"?>
<Relationships xmlns="http://schemas.openxmlformats.org/package/2006/relationships"/>

</file>

<file path=ppt/slides/_rels/slide196.xml.rels><?xml version="1.0" encoding="UTF-8" standalone="yes"?>
<Relationships xmlns="http://schemas.openxmlformats.org/package/2006/relationships"/>

</file>

<file path=ppt/slides/_rels/slide197.xml.rels><?xml version="1.0" encoding="UTF-8" standalone="yes"?>
<Relationships xmlns="http://schemas.openxmlformats.org/package/2006/relationships">
  <Relationship Id="rId1" Type="http://schemas.openxmlformats.org/officeDocument/2006/relationships/image" Target="../media/9624_ca_object_representations_media_1042_large3.jpg"/>
</Relationships>

</file>

<file path=ppt/slides/_rels/slide198.xml.rels><?xml version="1.0" encoding="UTF-8" standalone="yes"?>
<Relationships xmlns="http://schemas.openxmlformats.org/package/2006/relationships">
  <Relationship Id="rId1" Type="http://schemas.openxmlformats.org/officeDocument/2006/relationships/image" Target="../media/50069_ca_object_representations_media_1454_large4.jpg"/>
</Relationships>

</file>

<file path=ppt/slides/_rels/slide199.xml.rels><?xml version="1.0" encoding="UTF-8" standalone="yes"?>
<Relationships xmlns="http://schemas.openxmlformats.org/package/2006/relationships">
  <Relationship Id="rId1" Type="http://schemas.openxmlformats.org/officeDocument/2006/relationships/image" Target="../media/4855_ca_object_representations_media_1049_large5.jpg"/>
</Relationships>

</file>

<file path=ppt/slides/_rels/slide2.xml.rels><?xml version="1.0" encoding="UTF-8" standalone="yes"?>
<Relationships xmlns="http://schemas.openxmlformats.org/package/2006/relationships"/>

</file>

<file path=ppt/slides/_rels/slide20.xml.rels><?xml version="1.0" encoding="UTF-8" standalone="yes"?>
<Relationships xmlns="http://schemas.openxmlformats.org/package/2006/relationships"/>

</file>

<file path=ppt/slides/_rels/slide21.xml.rels><?xml version="1.0" encoding="UTF-8" standalone="yes"?>
<Relationships xmlns="http://schemas.openxmlformats.org/package/2006/relationships">
  <Relationship Id="rId1" Type="http://schemas.openxmlformats.org/officeDocument/2006/relationships/image" Target="../media/94405_ca_object_representations_media_1051_large1.jpg"/>
</Relationships>

</file>

<file path=ppt/slides/_rels/slide22.xml.rels><?xml version="1.0" encoding="UTF-8" standalone="yes"?>
<Relationships xmlns="http://schemas.openxmlformats.org/package/2006/relationships"/>

</file>

<file path=ppt/slides/_rels/slide23.xml.rels><?xml version="1.0" encoding="UTF-8" standalone="yes"?>
<Relationships xmlns="http://schemas.openxmlformats.org/package/2006/relationships"/>

</file>

<file path=ppt/slides/_rels/slide24.xml.rels><?xml version="1.0" encoding="UTF-8" standalone="yes"?>
<Relationships xmlns="http://schemas.openxmlformats.org/package/2006/relationships"/>

</file>

<file path=ppt/slides/_rels/slide25.xml.rels><?xml version="1.0" encoding="UTF-8" standalone="yes"?>
<Relationships xmlns="http://schemas.openxmlformats.org/package/2006/relationships"/>

</file>

<file path=ppt/slides/_rels/slide26.xml.rels><?xml version="1.0" encoding="UTF-8" standalone="yes"?>
<Relationships xmlns="http://schemas.openxmlformats.org/package/2006/relationships"/>

</file>

<file path=ppt/slides/_rels/slide27.xml.rels><?xml version="1.0" encoding="UTF-8" standalone="yes"?>
<Relationships xmlns="http://schemas.openxmlformats.org/package/2006/relationships"/>

</file>

<file path=ppt/slides/_rels/slide28.xml.rels><?xml version="1.0" encoding="UTF-8" standalone="yes"?>
<Relationships xmlns="http://schemas.openxmlformats.org/package/2006/relationships"/>

</file>

<file path=ppt/slides/_rels/slide29.xml.rels><?xml version="1.0" encoding="UTF-8" standalone="yes"?>
<Relationships xmlns="http://schemas.openxmlformats.org/package/2006/relationships"/>

</file>

<file path=ppt/slides/_rels/slide3.xml.rels><?xml version="1.0" encoding="UTF-8" standalone="yes"?>
<Relationships xmlns="http://schemas.openxmlformats.org/package/2006/relationships"/>

</file>

<file path=ppt/slides/_rels/slide30.xml.rels><?xml version="1.0" encoding="UTF-8" standalone="yes"?>
<Relationships xmlns="http://schemas.openxmlformats.org/package/2006/relationships"/>

</file>

<file path=ppt/slides/_rels/slide31.xml.rels><?xml version="1.0" encoding="UTF-8" standalone="yes"?>
<Relationships xmlns="http://schemas.openxmlformats.org/package/2006/relationships"/>

</file>

<file path=ppt/slides/_rels/slide32.xml.rels><?xml version="1.0" encoding="UTF-8" standalone="yes"?>
<Relationships xmlns="http://schemas.openxmlformats.org/package/2006/relationships"/>

</file>

<file path=ppt/slides/_rels/slide33.xml.rels><?xml version="1.0" encoding="UTF-8" standalone="yes"?>
<Relationships xmlns="http://schemas.openxmlformats.org/package/2006/relationships"/>

</file>

<file path=ppt/slides/_rels/slide34.xml.rels><?xml version="1.0" encoding="UTF-8" standalone="yes"?>
<Relationships xmlns="http://schemas.openxmlformats.org/package/2006/relationships"/>

</file>

<file path=ppt/slides/_rels/slide35.xml.rels><?xml version="1.0" encoding="UTF-8" standalone="yes"?>
<Relationships xmlns="http://schemas.openxmlformats.org/package/2006/relationships"/>

</file>

<file path=ppt/slides/_rels/slide36.xml.rels><?xml version="1.0" encoding="UTF-8" standalone="yes"?>
<Relationships xmlns="http://schemas.openxmlformats.org/package/2006/relationships">
  <Relationship Id="rId1" Type="http://schemas.openxmlformats.org/officeDocument/2006/relationships/image" Target="../media/48915_ca_object_representations_media_1050_large2.jpg"/>
</Relationships>

</file>

<file path=ppt/slides/_rels/slide37.xml.rels><?xml version="1.0" encoding="UTF-8" standalone="yes"?>
<Relationships xmlns="http://schemas.openxmlformats.org/package/2006/relationships"/>

</file>

<file path=ppt/slides/_rels/slide38.xml.rels><?xml version="1.0" encoding="UTF-8" standalone="yes"?>
<Relationships xmlns="http://schemas.openxmlformats.org/package/2006/relationships"/>

</file>

<file path=ppt/slides/_rels/slide39.xml.rels><?xml version="1.0" encoding="UTF-8" standalone="yes"?>
<Relationships xmlns="http://schemas.openxmlformats.org/package/2006/relationships"/>

</file>

<file path=ppt/slides/_rels/slide4.xml.rels><?xml version="1.0" encoding="UTF-8" standalone="yes"?>
<Relationships xmlns="http://schemas.openxmlformats.org/package/2006/relationships"/>

</file>

<file path=ppt/slides/_rels/slide40.xml.rels><?xml version="1.0" encoding="UTF-8" standalone="yes"?>
<Relationships xmlns="http://schemas.openxmlformats.org/package/2006/relationships"/>

</file>

<file path=ppt/slides/_rels/slide41.xml.rels><?xml version="1.0" encoding="UTF-8" standalone="yes"?>
<Relationships xmlns="http://schemas.openxmlformats.org/package/2006/relationships"/>

</file>

<file path=ppt/slides/_rels/slide42.xml.rels><?xml version="1.0" encoding="UTF-8" standalone="yes"?>
<Relationships xmlns="http://schemas.openxmlformats.org/package/2006/relationships"/>

</file>

<file path=ppt/slides/_rels/slide43.xml.rels><?xml version="1.0" encoding="UTF-8" standalone="yes"?>
<Relationships xmlns="http://schemas.openxmlformats.org/package/2006/relationships"/>

</file>

<file path=ppt/slides/_rels/slide44.xml.rels><?xml version="1.0" encoding="UTF-8" standalone="yes"?>
<Relationships xmlns="http://schemas.openxmlformats.org/package/2006/relationships"/>

</file>

<file path=ppt/slides/_rels/slide45.xml.rels><?xml version="1.0" encoding="UTF-8" standalone="yes"?>
<Relationships xmlns="http://schemas.openxmlformats.org/package/2006/relationships"/>

</file>

<file path=ppt/slides/_rels/slide46.xml.rels><?xml version="1.0" encoding="UTF-8" standalone="yes"?>
<Relationships xmlns="http://schemas.openxmlformats.org/package/2006/relationships"/>

</file>

<file path=ppt/slides/_rels/slide47.xml.rels><?xml version="1.0" encoding="UTF-8" standalone="yes"?>
<Relationships xmlns="http://schemas.openxmlformats.org/package/2006/relationships"/>

</file>

<file path=ppt/slides/_rels/slide48.xml.rels><?xml version="1.0" encoding="UTF-8" standalone="yes"?>
<Relationships xmlns="http://schemas.openxmlformats.org/package/2006/relationships"/>

</file>

<file path=ppt/slides/_rels/slide49.xml.rels><?xml version="1.0" encoding="UTF-8" standalone="yes"?>
<Relationships xmlns="http://schemas.openxmlformats.org/package/2006/relationships"/>

</file>

<file path=ppt/slides/_rels/slide5.xml.rels><?xml version="1.0" encoding="UTF-8" standalone="yes"?>
<Relationships xmlns="http://schemas.openxmlformats.org/package/2006/relationships"/>

</file>

<file path=ppt/slides/_rels/slide50.xml.rels><?xml version="1.0" encoding="UTF-8" standalone="yes"?>
<Relationships xmlns="http://schemas.openxmlformats.org/package/2006/relationships"/>

</file>

<file path=ppt/slides/_rels/slide51.xml.rels><?xml version="1.0" encoding="UTF-8" standalone="yes"?>
<Relationships xmlns="http://schemas.openxmlformats.org/package/2006/relationships"/>

</file>

<file path=ppt/slides/_rels/slide52.xml.rels><?xml version="1.0" encoding="UTF-8" standalone="yes"?>
<Relationships xmlns="http://schemas.openxmlformats.org/package/2006/relationships"/>

</file>

<file path=ppt/slides/_rels/slide53.xml.rels><?xml version="1.0" encoding="UTF-8" standalone="yes"?>
<Relationships xmlns="http://schemas.openxmlformats.org/package/2006/relationships"/>

</file>

<file path=ppt/slides/_rels/slide54.xml.rels><?xml version="1.0" encoding="UTF-8" standalone="yes"?>
<Relationships xmlns="http://schemas.openxmlformats.org/package/2006/relationships"/>

</file>

<file path=ppt/slides/_rels/slide55.xml.rels><?xml version="1.0" encoding="UTF-8" standalone="yes"?>
<Relationships xmlns="http://schemas.openxmlformats.org/package/2006/relationships"/>

</file>

<file path=ppt/slides/_rels/slide56.xml.rels><?xml version="1.0" encoding="UTF-8" standalone="yes"?>
<Relationships xmlns="http://schemas.openxmlformats.org/package/2006/relationships"/>

</file>

<file path=ppt/slides/_rels/slide57.xml.rels><?xml version="1.0" encoding="UTF-8" standalone="yes"?>
<Relationships xmlns="http://schemas.openxmlformats.org/package/2006/relationships"/>

</file>

<file path=ppt/slides/_rels/slide58.xml.rels><?xml version="1.0" encoding="UTF-8" standalone="yes"?>
<Relationships xmlns="http://schemas.openxmlformats.org/package/2006/relationships"/>

</file>

<file path=ppt/slides/_rels/slide59.xml.rels><?xml version="1.0" encoding="UTF-8" standalone="yes"?>
<Relationships xmlns="http://schemas.openxmlformats.org/package/2006/relationships"/>

</file>

<file path=ppt/slides/_rels/slide6.xml.rels><?xml version="1.0" encoding="UTF-8" standalone="yes"?>
<Relationships xmlns="http://schemas.openxmlformats.org/package/2006/relationships"/>

</file>

<file path=ppt/slides/_rels/slide60.xml.rels><?xml version="1.0" encoding="UTF-8" standalone="yes"?>
<Relationships xmlns="http://schemas.openxmlformats.org/package/2006/relationships"/>

</file>

<file path=ppt/slides/_rels/slide61.xml.rels><?xml version="1.0" encoding="UTF-8" standalone="yes"?>
<Relationships xmlns="http://schemas.openxmlformats.org/package/2006/relationships"/>

</file>

<file path=ppt/slides/_rels/slide62.xml.rels><?xml version="1.0" encoding="UTF-8" standalone="yes"?>
<Relationships xmlns="http://schemas.openxmlformats.org/package/2006/relationships"/>

</file>

<file path=ppt/slides/_rels/slide63.xml.rels><?xml version="1.0" encoding="UTF-8" standalone="yes"?>
<Relationships xmlns="http://schemas.openxmlformats.org/package/2006/relationships"/>

</file>

<file path=ppt/slides/_rels/slide64.xml.rels><?xml version="1.0" encoding="UTF-8" standalone="yes"?>
<Relationships xmlns="http://schemas.openxmlformats.org/package/2006/relationships"/>

</file>

<file path=ppt/slides/_rels/slide65.xml.rels><?xml version="1.0" encoding="UTF-8" standalone="yes"?>
<Relationships xmlns="http://schemas.openxmlformats.org/package/2006/relationships"/>

</file>

<file path=ppt/slides/_rels/slide66.xml.rels><?xml version="1.0" encoding="UTF-8" standalone="yes"?>
<Relationships xmlns="http://schemas.openxmlformats.org/package/2006/relationships"/>

</file>

<file path=ppt/slides/_rels/slide67.xml.rels><?xml version="1.0" encoding="UTF-8" standalone="yes"?>
<Relationships xmlns="http://schemas.openxmlformats.org/package/2006/relationships"/>

</file>

<file path=ppt/slides/_rels/slide68.xml.rels><?xml version="1.0" encoding="UTF-8" standalone="yes"?>
<Relationships xmlns="http://schemas.openxmlformats.org/package/2006/relationships"/>

</file>

<file path=ppt/slides/_rels/slide69.xml.rels><?xml version="1.0" encoding="UTF-8" standalone="yes"?>
<Relationships xmlns="http://schemas.openxmlformats.org/package/2006/relationships"/>

</file>

<file path=ppt/slides/_rels/slide7.xml.rels><?xml version="1.0" encoding="UTF-8" standalone="yes"?>
<Relationships xmlns="http://schemas.openxmlformats.org/package/2006/relationships"/>

</file>

<file path=ppt/slides/_rels/slide70.xml.rels><?xml version="1.0" encoding="UTF-8" standalone="yes"?>
<Relationships xmlns="http://schemas.openxmlformats.org/package/2006/relationships"/>

</file>

<file path=ppt/slides/_rels/slide71.xml.rels><?xml version="1.0" encoding="UTF-8" standalone="yes"?>
<Relationships xmlns="http://schemas.openxmlformats.org/package/2006/relationships"/>

</file>

<file path=ppt/slides/_rels/slide72.xml.rels><?xml version="1.0" encoding="UTF-8" standalone="yes"?>
<Relationships xmlns="http://schemas.openxmlformats.org/package/2006/relationships"/>

</file>

<file path=ppt/slides/_rels/slide73.xml.rels><?xml version="1.0" encoding="UTF-8" standalone="yes"?>
<Relationships xmlns="http://schemas.openxmlformats.org/package/2006/relationships"/>

</file>

<file path=ppt/slides/_rels/slide74.xml.rels><?xml version="1.0" encoding="UTF-8" standalone="yes"?>
<Relationships xmlns="http://schemas.openxmlformats.org/package/2006/relationships"/>

</file>

<file path=ppt/slides/_rels/slide75.xml.rels><?xml version="1.0" encoding="UTF-8" standalone="yes"?>
<Relationships xmlns="http://schemas.openxmlformats.org/package/2006/relationships"/>

</file>

<file path=ppt/slides/_rels/slide76.xml.rels><?xml version="1.0" encoding="UTF-8" standalone="yes"?>
<Relationships xmlns="http://schemas.openxmlformats.org/package/2006/relationships"/>

</file>

<file path=ppt/slides/_rels/slide77.xml.rels><?xml version="1.0" encoding="UTF-8" standalone="yes"?>
<Relationships xmlns="http://schemas.openxmlformats.org/package/2006/relationships"/>

</file>

<file path=ppt/slides/_rels/slide78.xml.rels><?xml version="1.0" encoding="UTF-8" standalone="yes"?>
<Relationships xmlns="http://schemas.openxmlformats.org/package/2006/relationships"/>

</file>

<file path=ppt/slides/_rels/slide79.xml.rels><?xml version="1.0" encoding="UTF-8" standalone="yes"?>
<Relationships xmlns="http://schemas.openxmlformats.org/package/2006/relationships"/>

</file>

<file path=ppt/slides/_rels/slide8.xml.rels><?xml version="1.0" encoding="UTF-8" standalone="yes"?>
<Relationships xmlns="http://schemas.openxmlformats.org/package/2006/relationships"/>

</file>

<file path=ppt/slides/_rels/slide80.xml.rels><?xml version="1.0" encoding="UTF-8" standalone="yes"?>
<Relationships xmlns="http://schemas.openxmlformats.org/package/2006/relationships"/>

</file>

<file path=ppt/slides/_rels/slide81.xml.rels><?xml version="1.0" encoding="UTF-8" standalone="yes"?>
<Relationships xmlns="http://schemas.openxmlformats.org/package/2006/relationships"/>

</file>

<file path=ppt/slides/_rels/slide82.xml.rels><?xml version="1.0" encoding="UTF-8" standalone="yes"?>
<Relationships xmlns="http://schemas.openxmlformats.org/package/2006/relationships"/>

</file>

<file path=ppt/slides/_rels/slide83.xml.rels><?xml version="1.0" encoding="UTF-8" standalone="yes"?>
<Relationships xmlns="http://schemas.openxmlformats.org/package/2006/relationships"/>

</file>

<file path=ppt/slides/_rels/slide84.xml.rels><?xml version="1.0" encoding="UTF-8" standalone="yes"?>
<Relationships xmlns="http://schemas.openxmlformats.org/package/2006/relationships"/>

</file>

<file path=ppt/slides/_rels/slide85.xml.rels><?xml version="1.0" encoding="UTF-8" standalone="yes"?>
<Relationships xmlns="http://schemas.openxmlformats.org/package/2006/relationships"/>

</file>

<file path=ppt/slides/_rels/slide86.xml.rels><?xml version="1.0" encoding="UTF-8" standalone="yes"?>
<Relationships xmlns="http://schemas.openxmlformats.org/package/2006/relationships"/>

</file>

<file path=ppt/slides/_rels/slide87.xml.rels><?xml version="1.0" encoding="UTF-8" standalone="yes"?>
<Relationships xmlns="http://schemas.openxmlformats.org/package/2006/relationships"/>

</file>

<file path=ppt/slides/_rels/slide88.xml.rels><?xml version="1.0" encoding="UTF-8" standalone="yes"?>
<Relationships xmlns="http://schemas.openxmlformats.org/package/2006/relationships"/>

</file>

<file path=ppt/slides/_rels/slide89.xml.rels><?xml version="1.0" encoding="UTF-8" standalone="yes"?>
<Relationships xmlns="http://schemas.openxmlformats.org/package/2006/relationships"/>

</file>

<file path=ppt/slides/_rels/slide9.xml.rels><?xml version="1.0" encoding="UTF-8" standalone="yes"?>
<Relationships xmlns="http://schemas.openxmlformats.org/package/2006/relationships"/>

</file>

<file path=ppt/slides/_rels/slide90.xml.rels><?xml version="1.0" encoding="UTF-8" standalone="yes"?>
<Relationships xmlns="http://schemas.openxmlformats.org/package/2006/relationships"/>

</file>

<file path=ppt/slides/_rels/slide91.xml.rels><?xml version="1.0" encoding="UTF-8" standalone="yes"?>
<Relationships xmlns="http://schemas.openxmlformats.org/package/2006/relationships"/>

</file>

<file path=ppt/slides/_rels/slide92.xml.rels><?xml version="1.0" encoding="UTF-8" standalone="yes"?>
<Relationships xmlns="http://schemas.openxmlformats.org/package/2006/relationships"/>

</file>

<file path=ppt/slides/_rels/slide93.xml.rels><?xml version="1.0" encoding="UTF-8" standalone="yes"?>
<Relationships xmlns="http://schemas.openxmlformats.org/package/2006/relationships"/>

</file>

<file path=ppt/slides/_rels/slide94.xml.rels><?xml version="1.0" encoding="UTF-8" standalone="yes"?>
<Relationships xmlns="http://schemas.openxmlformats.org/package/2006/relationships"/>

</file>

<file path=ppt/slides/_rels/slide95.xml.rels><?xml version="1.0" encoding="UTF-8" standalone="yes"?>
<Relationships xmlns="http://schemas.openxmlformats.org/package/2006/relationships"/>

</file>

<file path=ppt/slides/_rels/slide96.xml.rels><?xml version="1.0" encoding="UTF-8" standalone="yes"?>
<Relationships xmlns="http://schemas.openxmlformats.org/package/2006/relationships"/>

</file>

<file path=ppt/slides/_rels/slide97.xml.rels><?xml version="1.0" encoding="UTF-8" standalone="yes"?>
<Relationships xmlns="http://schemas.openxmlformats.org/package/2006/relationships"/>

</file>

<file path=ppt/slides/_rels/slide98.xml.rels><?xml version="1.0" encoding="UTF-8" standalone="yes"?>
<Relationships xmlns="http://schemas.openxmlformats.org/package/2006/relationships"/>

</file>

<file path=ppt/slides/_rels/slide99.xml.rels><?xml version="1.0" encoding="UTF-8" standalone="yes"?>
<Relationships xmlns="http://schemas.openxmlformats.org/package/2006/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législatives fédérales 1949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édération verviétoise du Parti socialiste   (265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8:06:37]]></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ptes-rendus, conférences, congrès, discours, lois, rapports (1275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9]]></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grès (1275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4]]></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scours (12750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0]]></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apports (12751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8]]></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s et brochures (divers éditeurs) (127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5]]></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ériodiques isolés (1275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0]]></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ésistance (130340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7]]></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articipation à des actes de résistance (130343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22]]></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ront de l'indépendance (13034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9]]></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rrespondances (13034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24]]></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MSS/Solidaris (2652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47]]></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e Monde Du Travail (1303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3]]></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resse et édition socialistes (13034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9]]></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Après-guerre (13034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30]]></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ité d'aide aux ex-prisonniers soviétiques (130349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9:01:43]]></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Parti communiste bolchévik de l'URSS (1304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2 at 1:01:01]]></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roi impossible (1307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9 2012 at 11:01:36]]></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ulture générale par le français : contribution à la réforme de l'enseignement (14504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3 2012 at 9:02:14]]></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ai vu la Pologne trahie (1451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3 2012 at 11:02:15]]></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cialiser dans la liberté : la vocation de l'Europe (1456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2 at 10:02:46]]></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merce extérieur de la Belgique (14651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10:02:2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emmes prévoyantes socialistes (2652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56]]></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térialisme dialectique (1466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1:02:40]]></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yndicalisme dans le monde (14682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6 2012 at 4:02:19]]></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libre académie de Belgique (fondation Edmond Pirard) (1483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2 2012 at 3:02:17]]></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rrêtés du Régent et rapport de la Commission = Besluitars van de Begent en verslog van de Comminic (15289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2 2012 at 10:03:56]]></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grès social en Belgique après la libération (15293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2 2012 at 12:03:03]]></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onnaie et la dévaluation (15310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3 2012 at 12:03:11]]></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arole en public : cours pour la formation de propagandistes et d'éducateurs (1552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2 at 11:03:18]]></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urs n° 3 : l'Etat et la démocratie (15555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2 at 4:03:12]]></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ide-mémoire à l'usage des propagandistes à l'élection provinciale (1569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9 2012 at 11:03:25]]></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de juin 1949 : choses bonnes à rappeler aux sociaux-chrétiens (15743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 2012 at 10:04:5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Fonds de solidarité Truffaut-Delbrouck" (2652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29]]></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s moral et financier : septembre 1947 - septembre 1949 (15817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4 2012 at 10:04:24]]></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inzaine de la sécurité, de l'hygiène et de l'embellissement des lieux de travail  : 9 au 20 mai 1949 (1685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8 2012 at 4:05:44]]></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publique fédérale socialiste - syndicaliste - européenne (1705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5 2012 at 4:05:41]]></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lexandre Petofi (1706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6 2012 at 9:05:18]]></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nquête du bonheur (17270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9 2012 at 10:05:02]]></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tretiens sur la politique (17309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0 2012 at 10:05:03]]></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connaître la pensée de Bacon (1734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1 2012 at 10:05:50]]></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ffaire Toulaèv (17399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4 2012 at 12:06:58]]></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sidérations sur la politique des salaires en Belgique depuis la libération (17851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6 2012 at 12:06:19]]></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lin : de man en zijn invloed (1795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2 at 10:07: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ean Blistin (26522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38]]></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ulletin d'information du FNAM (19320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7 2012 at 11:09:59]]></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industrielle et la naissance du capitalisme (1947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4 2012 at 10:09:44]]></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éographie économique de la Belgique (1947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4 2012 at 11:09:22]]></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nnuaire de l'ADBR : 1948-1949 (1958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 2012 at 11:10:07]]></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ands marchés de matières premières (1961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 2012 at 1:10:51]]></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yllabus] (19679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5 2012 at 12:10:53]]></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ommage à Maurice Maeterlinck (19813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5 2012 at 9:10:50]]></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conomie belge en 1948 (19935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9 2012 at 10:10:45]]></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de la commission chargée d'émettre un avis motivé sur l'application des principes constitutionnels relatifs à l'exercice des prérogatives du Roi et aux rapports des grands pouvoirs constitutionnels entre eux : 10 mars 1949 - 27 juillet 1949 = Verslag van de commissie er mede belast een met redeners omkleed advies uit te brengan over de teepassing van de grodwetting beginselen betreffende de uitoefeningen van de prerogativen van de Koning en over de verhaudingen der grote grondwettelijk machten onderling : 10 Maart 1949 - 27 Juli 1949 (19943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9 2012 at 2:10:49]]></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vision du marxisme-léninisme au sujet de la guerre de libération en Yougoslavie (2019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6 2012 at 11:11:5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oseph Bovy (2652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23]]></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élanges d'archéologie préhistorique (2022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7 2012 at 10:11:24]]></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éographie de la faim : la faim au Brésil (2039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5 2012 at 2:11:51]]></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incipes fondamentaux d'économie politique (20719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9 2012 at 11:11:51]]></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ers les temps meilleurs : trente ans de vie sociale. I : Introduction générale: 1897-1904 (20741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9 2012 at 4:11:12]]></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dialectique (2081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3 2012 at 3:12:04]]></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Kravchenko contre Moscou (2108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3 2012 at 11:12:06]]></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curité sociale en Belgique. Tome I : Problèmes belges de la sécurité sociale (2142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8 2013 at 3:01:05]]></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 dois-je connaître des lois socialistes ? : droits et obligations des employeurs et des travailleurs en matière des lois sociales. 2e partie (21677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7 2013 at 9:01:25]]></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iroir : des lettres hongroises (21717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7 2013 at 3:01:50]]></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aité de science politique. Tome I : Le pouvoir politique (22530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2 2013 at 11:02:14]]></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Henri Brenu (2652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08]]></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aité de science politique. Tome II : L'Etat (22531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2 2013 at 12:02:40]]></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rticularités du chômage et de l'emploi en Belgique (22704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3 at 11:02:31]]></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isirs et culture : manuel de l'éducation populaire. Tome I : Philosophie de l'éducation populaire (2300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6 2013 at 11:02:48]]></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glise, le communisme et les chrétiens (23182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 2013 at 12:03:56]]></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Bandes audiovisuelles (27737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9 2013 at 6:10:36]]></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reddy Terwagne (2846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1 2013 at 8:11:33]]></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epères biographiques et portraits (3323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 2014 at 11:07:37]]></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Essor et développement de Liège et sa région (33234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 2014 at 11:07:04]]></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Jeunesse (3325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9:07:24]]></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arcours militaire (33262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10:07:58]]></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laude Dejardin (2652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1]]></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e socialiste (33267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10:07:53]]></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Vie privée (3326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10:07:59]]></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rtraits et hommages (33271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11:07:24]]></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Monument Tchantchès (33280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2:07:02]]></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Bains de la Sauvenière (3328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2:07:11]]></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resse (334987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0 2014 at 4:07:50]]></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rt autonome et Canal Albert (334987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0 2014 at 4:07:41]]></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e Grand Liège (33498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0 2014 at 4:07:28]]></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ot mineur, camarades..." (35794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14 at 10:12:26]]></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stions de politique extérieure : discours et déclarations : Avril 1945-juin 1948 (35806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14 at 2:12:16]]></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Georges Dejardin (26525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57]]></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illustrée de la guerre de 1914 (35807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14 at 2:12:22]]></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rapeaux "Prolétaire Hutois" (3752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2:03:03]]></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rapeaux "Mutuelle les Prolétaires Hutois" (3752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2:03:43]]></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egistre de la correspondance : 1946-1950/ Indicateur tenu par le Secrétaire Communal (3753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2:03:24]]></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seil national de Protection de la jeunesse et Comité de Protection de la jeunesse (40270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2:10:35]]></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dition féminine (40272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2:10:42]]></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ogement (402735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3:10:51]]></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Œuvre nationale de l'enfance (402739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3:10:46]]></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Médecine préventive (40274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3:10:59]]></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nine et les rapports entre Etats socialistes (41090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1 2016 at 10:01:16]]></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élestin Demblon (2652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2]]></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Louis Donnay  (41326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6 at 3:01:11]]></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sources doctrinales du marxisme (416387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6 at 11:02]]></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s documents contre les communistes (42087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0 2016 at 2:03:08]]></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lan quinquennal hongrois (421416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5 2016 at 12:03:47]]></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Nations unies et le civisme international (42245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2 2016 at 10:03:51]]></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rammaire par le texte libre (42326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9 2016 at 2:03:09]]></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narchie (42556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8 2016 at 10:04:55]]></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42672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er mai à Liège : manifestation (ARC-C AFF MAI 0044)]]></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24003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1er mai c'est aussi l'affaire des jeunes (ARC-C AFF MAI 0046)]]></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133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France Truffaut (ARC-P TRU-F)]]></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6 2009 at 3:07:0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provinciales 1949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lisa Devlieger (26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514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Alex Fontaine-Borguet (265293)]]></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7]]></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Grévesse (2653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2]]></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Hoebrechts (26531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16]]></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Mathieu Kisselstein (26531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03]]></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Alphonse Lapaille (2653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5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 Léonet (2653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2:06:10]]></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Y. Loyen (2653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2:06:39]]></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Hubert Rassart (265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6:31]]></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Exposition internationale de l'eau (Liège 1939) (2653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2:06:5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mmunistes [roman] : février-septembre 1939 (25976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2:05:17]]></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e Wéry (2658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27]]></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chansons (2658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37]]></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gadgets et objets (2658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4]]></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hotos (2658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6]]></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livrets ouvriers (2658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06]]></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électorale (26669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4 2009 at 4:06:16]]></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133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Georges Truffaut (269465)]]></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6 2009 at 3:07:01]]></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Isabelle Gatti de Gamond et l'origine de l'enseignement secondaire des jeunes filles en Belgique (28352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9 2009 at 1:08:01]]></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ouvenirs sur l'affaire (31753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4 2010 at 12:01:59]]></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prêtre prend position (32082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8 2010 at 4:01:5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mmunistes [roman] : septembre-novembre 1939 (2597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12:05:46]]></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connaître la pensée de Goethe (3214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1 2010 at 4:01:09]]></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éveloppement du mouvement coopératif en Asie. Rapport élaboré pour la Conférence régionale asienne (Nuwara Eliya, Ceylan, janvier 1950) (3234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8 2010 at 2:01:25]]></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Union postale ; n° 3 (mars 1949) (32359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9 2010 at 1:01:42]]></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machiavéliens : défenseurs de la liberté (32361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9 2010 at 2:01:38]]></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iscours prononcé à la Chambre des représentants (3236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9 2010 at 2:01:18]]></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ise en valeur de la France (3273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4ème rapport relatif au problème des investissements (32756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ocuments sur l'affaire Mindszenty (32775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ncien Palais des Princes de Liège (3277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présenté par le secrétariat du Roi sur les évènements politique qui ont suivi la libération : mai 1945-octobre 1949 (3278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USC Grâce-Berleur (2651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51]]></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s présentés au congrès des 5 et 6 novembre 1949 (32783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hartisme : 1831-1848 (32787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E. Duhring bouleverse la science : anti-Duhring. Tome 1, Philosophie (3280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pital. Tome 1, Le procès de la production du capital (3281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apital. Tome 2, Le procès de la production du capital (suite) (3281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grès social en Belgique depuis la libération (3282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s bibliothèques publiques : un projet de réorganisation (3284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nergie atomique (3284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volution coopérative : traité général de la coopération de consommation (3285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cialisme contre l'état (3286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USC Poulseur (2651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5]]></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lections de juin 1949 : Documentation (32872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XXe anniversaire du Crédit professionnel : le 2 octobre 1949, Bruxelles (3373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8 2010 at 1:03:18]]></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éopolitique de la faim (33838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1 2010 at 2:03:57]]></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Documents audiovisuels (3406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17 2010 at 11:03:29]]></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grandes oeuvres politiques de Machiavel à nos jours (4069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9 2010 at 2:10:35]]></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Marcel Lantin (4079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8 2010 at 10:11:33]]></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Paul Bolland (4152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 2010 at 3:12:20]]></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ériodiques (449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0 2011 at 11:01:49]]></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t collections) d'archives d'institutions (5260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1:02:36]]></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REO (526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1:02:5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 L. Decerf (2651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51]]></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2e Guerre mondiale (534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3 2011 at 11:02:02]]></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llection Dossiers biographiques (538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5 2011 at 10:02:16]]></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ossier Robert Hallez (7369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27 2011 at 2:05:12]]></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Hubert Lapaille (764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5 2011 at 2:06:15]]></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vers (76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5 2011 at 2:06:24]]></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mités d'entreprises et le financement des oeuvres sociales (7679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11 at 11:06:09]]></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bat (825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2 2011 at 10:07:08]]></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problème charbonnier (9070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3 2011 at 10:08:31]]></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onction royale (9113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4 2011 at 1:08:47]]></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écurité sociale (951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1 2011 at 3:08:1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Jean Nihon (2651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38]]></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Coopératrices (10130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2 2011 at 12:09:45]]></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éforme de la sécurité sociale : l'opinion des employeurs sur la doctrine de base (102291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29 2011 at 11:09:07]]></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itiation civique ou le livre des droits et devoirs des citoyens belges : manuel spécialement destiné à l'enseignement normal et à l'enseignement moyen (10565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7 2011 at 10:10:39]]></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mandement de l'armée et la responsabilité ministérielle en droit constitutionnel belge (1065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1 at 1:10:10]]></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Jacobins (107136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1 at 12:10:48]]></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ousines Muller (1074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1 2011 at 2:10:30]]></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e la Suisse (10941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6 2011 at 2:10:24]]></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2 ans auprès d'Hitler (11664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10:11:31]]></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edevoeringen uitgesproken in de kamer des volksvertegen woordigers (11702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12:11:29]]></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commandement de l'armée et la responsabilité ministérielle en droit constitutionnel belge (11707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3:11:54]]></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édération liégeoise du POB/PSB/PS (2651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0]]></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uliette Vidal (1245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2 2011 at 2:12:08]]></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URSS concentrationnaire : travail forcé, esclavage en Russie soviétique (12634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5 2012 at 4:01:27]]></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emmes socialistes (1273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21]]></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emmes prévoyantes socialistes (12739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44]]></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litique familiale (1274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54]]></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emmes et travail (12742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59]]></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ension et aménagement du territoire (12743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21]]></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rotection du consommateur (12745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07]]></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acifisme et internationalisme (12745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08]]></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ocialisme et vie politique (1274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38]]></a:t>
            </a:r>
          </a:p>
        </p:txBody>
      </p:sp>
    </p:spTree>
  </p:cSld>
  <p:clrMapOvr>
    <a:masterClrMapping/>
  </p:clrMapOvr>
</p:sld>
</file>

<file path=ppt/theme/theme1.xml><?xml version="1.0" encoding="utf-8"?>
<a:theme xmlns:a="http://schemas.openxmlformats.org/drawingml/2006/main" name="Theme41">
  <a:themeElements>
    <a:clrScheme name="Theme4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199</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2024-04-26T18:29:40Z</dcterms:created>
  <dcterms:modified xsi:type="dcterms:W3CDTF">2024-04-26T18:29:40Z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