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4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rr Vogt. Tome premier (119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2:12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2024-07-03T00:54:49Z</dcterms:created>
  <dcterms:modified xsi:type="dcterms:W3CDTF">2024-07-03T00:54:49Z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