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49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5622_ca_object_representations_media_1053_large1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51010_ca_object_representations_media_1072_large2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17195_ca_object_representations_media_1075_large3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3465_ca_object_representations_media_1082_large4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2965_ca_object_representations_media_1085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rène Liégeois : Parti socialiste : le cœur est de retour (ARC-C AFF ELE 035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Moxhet : Parti socialiste : le cœur est de retour  (ARC-C AFF ELE 036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Grosjean : Parti socialiste : le cœur est de retour  (ARC-C AFF ELE 036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ude Desama: le cœur est de retour   (ARC-C AFF ELE 037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van Ylieff : le cœur est de retour    (ARC-C AFF ELE 037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2024-05-09T05:42:58Z</dcterms:created>
  <dcterms:modified xsi:type="dcterms:W3CDTF">2024-05-09T05:42:58Z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