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presProps" Target="presProps.xml"/>
  <Relationship Id="rId120" Type="http://schemas.openxmlformats.org/officeDocument/2006/relationships/viewProps" Target="viewProps.xml"/>
  <Relationship Id="rId12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844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1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d'Anvers le 12 juillet 1908 (1911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4:09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fédération générale du travail (192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1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Mr Gustave Francotte président de la Commission générale d'enquête sur les heures de travail dans "les mines" (1940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9:09:5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s Messieurs de la CGT : profils révolutionnaires (1972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5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générale des industries à domicile (199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0:10:1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pelets : extrait de l'arsenal de la dévotion (suite) ; Jean-Jacques Rousseau, citoyen de Genève à Christophe de Beaumont, archevêque de Paris (201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1:10:4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es libres (203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4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çons de morale (204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2:11:4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principes de la colonisation (212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1:12:4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2136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0:01:5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avenir (2230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2:0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282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slamisme et son prophète (28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et le lock-out en Allemagne : leurs forces, leur droit et leurs résultats : conférences faites à l'Université nouvelle de Bruxelles (31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1:1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cidents du travail et la classe ouvrière : rapport au citoyen Artoos (321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2:01:0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colonisation comparée, 5e année, N°1 (326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'oligarchie financière en France (326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salaires : rapport du secrétariat ouvrier suisse au département fédéral de l'industrie. Fascicule 1, Introduction : en pleine évolution; développement de l'économie nationale et son état actuel (326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moderne : métaphysique de la sociologie (326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pur (32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paration : discussion de la loi ( 1904-1905 ) (3268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08. Tome 95 (326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s sociétés d'habitations ouvrières : documents, lois et arrêtés royaux relatifs à l'organisation et au fonctionnement des sociétés agréées (327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et le lock-out en Allemagne : leurs forces, leur droit et leurs résultats : conférences faites à l'université nouvelle de Bruxelles (327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gros d'Angleterre : voyage d'études, impressions, la coopération anglaise, réflexions (327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au jour le jour : 1871 - 19 mars-28 mai (32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ènement du Régime Syndical à Verviers (327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328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politique (328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ôts directs et indirects sur le revenu : la contribution personnelle en Belgique, Leinkommensteuer en Prusse, l' income-tax en Angleterre (328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et ses résultats 1904 - 1908 (328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e gymnastique (328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ouveaux aspects du Socialisme (328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graire ou le collectivisme et l'Evolution agricole (3286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ités ouvriers : accords internationaux de prévoyance et de travail (3288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at de travail : patrons et employés (328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concernant les lois et coutumes de la guerre sur terre : annexe à la convention de La Haye du 18 octobre 1907. Convention concernant les droits et devoirs des puissances et des personnes neutres, en cas de guerre sur terre : 18 octobre 1907 (3288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contre le chômage (328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 modernisme : avec un commentaire de la lettre pastorale de Mgr D. J. Mercier intitulée la condamnation du modernisme II (340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3:03:5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christianisme (603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4:03:2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jurisprudence des accidents du contrat de travail et des assurances sous le régime de la responsabilité civile (83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Angleterre : impressions de voyage (84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1:07:1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hristianisme : introduction (deuxième partie) (8982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2:08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contre le chômage (97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0:09:5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évolution sociale (113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4:11:1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yndicaliste (113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1 at 12:11:3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s : les lettres et les arts (11663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spensable dans le ménage du citoyen belge : contenant les notions élémentaires du droit civil et de droit administratif et de nombreux renseignements concernant la vie usuelle (1169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a Confédération du travail : discussion (117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2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elques réformes à introduire dans l'organisation judiciaire et la procédure des tribunaux mixtes égyptiens (12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2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elge et la personne civile (123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2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de la Palisse (1330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1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a confédération du travail (1445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4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et socialisme (144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3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et le syndicalisme (145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2:02:1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simple : histoire romanesque d'un revenant (149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1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navaux et quelques femmes (1525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capulaires, les médailles (154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4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e l'à-peu-près : dialégomènes, vie simple (1637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2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igions à vol d'oiseaux (1699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0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igions à vol d'oiseau (1699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Jacques Rousseau citoyen de Genève à Christophe de Beaumont Archevêque de Paris (171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0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veulent  les socialistes (172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2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religion dans la philosophie contemporaine (190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4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conscience : philosophie du XXe siècle (1908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et démocratie : impression et réflexions (190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1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s syndicats professionnels : avec notice sur les syndicats agricoles (1908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0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s syndicats professionnels (1910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8:09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2024-05-02T16:43:05Z</dcterms:created>
  <dcterms:modified xsi:type="dcterms:W3CDTF">2024-05-02T16:43:05Z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