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presProps" Target="presProps.xml"/>
  <Relationship Id="rId30" Type="http://schemas.openxmlformats.org/officeDocument/2006/relationships/viewProps" Target="viewProps.xml"/>
  <Relationship Id="rId3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7102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ide à qui veut s'instruire (2871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11:08:4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Italie avant la guerre : 1914-1915 (9028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2:08:4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Italie pendant la guerre : de la déclaration de guerre à l'Autriche (mai 1915) à la déclaration de guerre à l'Allemagne (août 1916) (9029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2:08:2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igures italiennes d'aujourd'hui (9029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2:08:2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ntroduction à la vie socialiste (9029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2:08:2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sur le repos du dimanche : brièvement commenté à l'usage de la classe ouvrière (903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9:08:4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en finir avec la guerre : pour une organisation fédérative de l'Europe, la constitution d'une police internationale et la reconnaissance pour les citoyens du droit de refuser la survie militaire pour le crime de la guerre d'agression (9037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9:08:4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verbale et révolution pratique (9039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10:08:0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religion (904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10:0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 suffrage universel : discours prononcée à la Chambre des Représentants les 23 et 24 juillet 1912 (9042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10:08:2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ettre au roi : suivie d'extraits de l'introduction à la vie socialiste et précédée d'une introduction de Maurice Bologne (904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11:08:5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e histoire du Parti socialiste belge (6232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6 2011 at 2:04:1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eorges Wasterlain (999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0 2011 at 9:09:1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isée reclus et l'anarchie (104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1 at 4:10:1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intres et soulpteurs nouveaux de Belgique (17826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5 2012 at 11:06:2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1941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0 2012 at 11:09:4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isson de bonheur : essai sur l'optimisme viril ou volonté de joie (2093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7 2012 at 9:12:1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Belgique (2105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2 2012 at 10:12:3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twoord op den Brief aan den Koning over de Scheiding van Wallonie en Vlaanderen (42612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5 2016 at 11:04:0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in du parlementarisme (6236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6 2011 at 3:04:0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ccidents du travail : exposé et critique du projet de loi sur la réparation des accidents du travail déposé par le Gouvernement catholique en 1901 (650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1:04:3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thologie des écrivains belges de langue française (90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9:08: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rt et socialisme (902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10:08:4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campagne électorale au Pays noir (902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1:08:1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du travail : comprenant les lois, arrêtés, règlements et circulaires ministérielles relatifs au droit ouvrier (902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1:08:2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opération et socialisme (902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2:08:46]]></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2024-05-02T23:53:30Z</dcterms:created>
  <dcterms:modified xsi:type="dcterms:W3CDTF">2024-05-02T23:53:30Z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