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218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entenaire de la coopération : cent ans après les équitables pionnier de Rochdale (43172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6 at 1:05: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2024-07-03T11:19:48Z</dcterms:created>
  <dcterms:modified xsi:type="dcterms:W3CDTF">2024-07-03T11:19:48Z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