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31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libertés retrouvées : la mémoire (413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2:1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2024-05-02T02:07:27Z</dcterms:created>
  <dcterms:modified xsi:type="dcterms:W3CDTF">2024-05-02T02:07:27Z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