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18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article 310 doit disparaître ! (199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2:10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2024-07-01T02:45:42Z</dcterms:created>
  <dcterms:modified xsi:type="dcterms:W3CDTF">2024-07-01T02:45:42Z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